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1" r:id="rId5"/>
    <p:sldId id="262" r:id="rId6"/>
    <p:sldId id="263" r:id="rId7"/>
    <p:sldId id="259" r:id="rId8"/>
    <p:sldId id="260" r:id="rId9"/>
    <p:sldId id="258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8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5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4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0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0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0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C3D8-98D5-4529-9DE0-EC37154D3D15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" TargetMode="External"/><Relationship Id="rId2" Type="http://schemas.openxmlformats.org/officeDocument/2006/relationships/hyperlink" Target="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ifpark.su/" TargetMode="External"/><Relationship Id="rId4" Type="http://schemas.openxmlformats.org/officeDocument/2006/relationships/hyperlink" Target="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58492" y="47667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34926" y="1654115"/>
            <a:ext cx="3674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Где птичка?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327" y="951269"/>
            <a:ext cx="1162998" cy="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8387" y="2623236"/>
            <a:ext cx="87956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Интерактивная игра для дошкольников.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429000"/>
            <a:ext cx="6905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Отработка употребления предлогов в</a:t>
            </a:r>
          </a:p>
          <a:p>
            <a:pPr algn="ctr"/>
            <a:r>
              <a:rPr lang="ru-RU" sz="2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самостоятельной речи.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22509" y="447473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sz="2400" dirty="0" err="1">
                <a:solidFill>
                  <a:srgbClr val="002060"/>
                </a:solidFill>
              </a:rPr>
              <a:t>Зинурова</a:t>
            </a:r>
            <a:r>
              <a:rPr lang="ru-RU" sz="2400" dirty="0">
                <a:solidFill>
                  <a:srgbClr val="002060"/>
                </a:solidFill>
              </a:rPr>
              <a:t> Гелия </a:t>
            </a:r>
            <a:r>
              <a:rPr lang="ru-RU" sz="2400" dirty="0" err="1">
                <a:solidFill>
                  <a:srgbClr val="002060"/>
                </a:solidFill>
              </a:rPr>
              <a:t>Салихзяновна</a:t>
            </a:r>
            <a:r>
              <a:rPr lang="ru-RU" sz="2400" dirty="0">
                <a:solidFill>
                  <a:srgbClr val="002060"/>
                </a:solidFill>
              </a:rPr>
              <a:t>,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воспитатель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НС(К)НШ-ДС  V вида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г. Набережные Челны, РТ</a:t>
            </a:r>
          </a:p>
        </p:txBody>
      </p:sp>
      <p:pic>
        <p:nvPicPr>
          <p:cNvPr id="10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327" y="934802"/>
            <a:ext cx="1162998" cy="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327" y="918335"/>
            <a:ext cx="1162998" cy="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7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27165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484784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04426" y="46782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95768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7740352" y="747938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33386 0.09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182057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660232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74632" y="6628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трелка влево 8"/>
          <p:cNvSpPr/>
          <p:nvPr/>
        </p:nvSpPr>
        <p:spPr>
          <a:xfrm flipH="1">
            <a:off x="8228326" y="830186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0.05532 L -0.46076 -0.0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u="sng" dirty="0">
                <a:hlinkClick r:id="rId2"/>
              </a:rPr>
              <a:t>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</a:t>
            </a:r>
            <a:r>
              <a:rPr lang="ru-RU" sz="1400" dirty="0"/>
              <a:t> -фон</a:t>
            </a:r>
          </a:p>
          <a:p>
            <a:r>
              <a:rPr lang="ru-RU" sz="1400" u="sng" dirty="0">
                <a:hlinkClick r:id="rId3"/>
              </a:rPr>
              <a:t>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</a:t>
            </a:r>
            <a:r>
              <a:rPr lang="ru-RU" sz="1400" dirty="0"/>
              <a:t> -дерево</a:t>
            </a:r>
          </a:p>
          <a:p>
            <a:r>
              <a:rPr lang="ru-RU" sz="1400" u="sng" dirty="0">
                <a:hlinkClick r:id="rId4"/>
              </a:rPr>
              <a:t>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</a:t>
            </a:r>
            <a:r>
              <a:rPr lang="ru-RU" sz="1400" dirty="0"/>
              <a:t> -гнездо</a:t>
            </a:r>
          </a:p>
          <a:p>
            <a:r>
              <a:rPr lang="x-none" sz="1400" u="sng">
                <a:hlinkClick r:id="rId5"/>
              </a:rPr>
              <a:t>http://www.gifpark.su</a:t>
            </a:r>
            <a:r>
              <a:rPr lang="x-none" sz="1400" u="sng" smtClean="0">
                <a:hlinkClick r:id="rId5"/>
              </a:rPr>
              <a:t>/</a:t>
            </a:r>
            <a:r>
              <a:rPr lang="ru-RU" sz="1400" u="sng" dirty="0" smtClean="0"/>
              <a:t>-птичка</a:t>
            </a:r>
            <a:endParaRPr lang="ru-RU" sz="1400" dirty="0"/>
          </a:p>
          <a:p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3525" y="476672"/>
            <a:ext cx="5476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Использованные ресурсы </a:t>
            </a:r>
          </a:p>
        </p:txBody>
      </p:sp>
    </p:spTree>
    <p:extLst>
      <p:ext uri="{BB962C8B-B14F-4D97-AF65-F5344CB8AC3E}">
        <p14:creationId xmlns:p14="http://schemas.microsoft.com/office/powerpoint/2010/main" val="24995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 открывшемся слайде назвать где находится птичка по отношению к гнезду.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87251" y="332656"/>
            <a:ext cx="441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User\Documents\природа\Деревья\chestnut20tree20drawing-v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1929953" y="2790749"/>
            <a:ext cx="6228184" cy="414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90749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215" y="3119772"/>
            <a:ext cx="3233225" cy="1482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89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396552" y="678454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User\Pictures\птичка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25"/>
          <a:stretch/>
        </p:blipFill>
        <p:spPr bwMode="auto">
          <a:xfrm>
            <a:off x="3923928" y="2138505"/>
            <a:ext cx="1742306" cy="8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14487" y="51987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883655" y="672732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374" y="514991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31224" y="10275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00392" y="418906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75763" y="31496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54330" y="11559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3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3143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74024" y="35059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0345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7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388424" y="48228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33001" y="626546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412776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196752"/>
            <a:ext cx="4629263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762056" y="48228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7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242088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31224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339430" y="1180445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9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Круговая стрелка 10"/>
          <p:cNvSpPr/>
          <p:nvPr/>
        </p:nvSpPr>
        <p:spPr>
          <a:xfrm>
            <a:off x="6517635" y="122711"/>
            <a:ext cx="1716444" cy="1712995"/>
          </a:xfrm>
          <a:prstGeom prst="circularArrow">
            <a:avLst>
              <a:gd name="adj1" fmla="val 0"/>
              <a:gd name="adj2" fmla="val 1653383"/>
              <a:gd name="adj3" fmla="val 2121518"/>
              <a:gd name="adj4" fmla="val 5241747"/>
              <a:gd name="adj5" fmla="val 4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20688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76929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31" y="134076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918657" y="52200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60810" y="1488747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63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695 -0.00972 C 0.1 -0.00972 0.17587 0.07083 0.17587 0.17014 C 0.17587 0.26967 0.1 0.35069 0.00695 0.35069 C -0.08594 0.35069 -0.16146 0.26967 -0.16146 0.17014 C -0.16146 0.07083 -0.08594 -0.00972 0.00695 -0.00972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88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Lenovo</cp:lastModifiedBy>
  <cp:revision>22</cp:revision>
  <dcterms:created xsi:type="dcterms:W3CDTF">2012-12-11T15:00:41Z</dcterms:created>
  <dcterms:modified xsi:type="dcterms:W3CDTF">2016-01-20T06:15:15Z</dcterms:modified>
</cp:coreProperties>
</file>