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57" r:id="rId2"/>
    <p:sldId id="258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59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56" d="100"/>
          <a:sy n="56" d="100"/>
        </p:scale>
        <p:origin x="106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4334933" y="1169931"/>
            <a:ext cx="4814835" cy="4993802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6154713" cy="3124201"/>
          </a:xfrm>
        </p:spPr>
        <p:txBody>
          <a:bodyPr anchor="b">
            <a:normAutofit/>
          </a:bodyPr>
          <a:lstStyle>
            <a:lvl1pPr algn="l">
              <a:defRPr sz="44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43868"/>
            <a:ext cx="4954250" cy="1913466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B94E9-89B5-444F-9D2D-83E01D59D16B}" type="datetimeFigureOut">
              <a:rPr lang="ru-RU" smtClean="0"/>
              <a:t>28.01.2016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39459-6F3C-46B5-A201-425B2656E7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06331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33400" y="533400"/>
            <a:ext cx="8077200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762002" y="3843867"/>
            <a:ext cx="7281332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B94E9-89B5-444F-9D2D-83E01D59D16B}" type="datetimeFigureOut">
              <a:rPr lang="ru-RU" smtClean="0"/>
              <a:t>28.01.2016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39459-6F3C-46B5-A201-425B2656E7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98921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077200" cy="2895600"/>
          </a:xfrm>
        </p:spPr>
        <p:txBody>
          <a:bodyPr anchor="ctr">
            <a:normAutofit/>
          </a:bodyPr>
          <a:lstStyle>
            <a:lvl1pPr algn="l">
              <a:defRPr sz="28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114800"/>
            <a:ext cx="6383552" cy="190500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B94E9-89B5-444F-9D2D-83E01D59D16B}" type="datetimeFigureOut">
              <a:rPr lang="ru-RU" smtClean="0"/>
              <a:t>28.01.2016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39459-6F3C-46B5-A201-425B2656E7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3011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3" y="533400"/>
            <a:ext cx="6859787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66800" y="3429000"/>
            <a:ext cx="6402467" cy="4826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301070"/>
            <a:ext cx="6382361" cy="171873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B94E9-89B5-444F-9D2D-83E01D59D16B}" type="datetimeFigureOut">
              <a:rPr lang="ru-RU" smtClean="0"/>
              <a:t>28.01.2016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39459-6F3C-46B5-A201-425B2656E73D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078050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429000"/>
            <a:ext cx="6382361" cy="1697400"/>
          </a:xfrm>
        </p:spPr>
        <p:txBody>
          <a:bodyPr anchor="b">
            <a:normAutofit/>
          </a:bodyPr>
          <a:lstStyle>
            <a:lvl1pPr algn="l">
              <a:defRPr sz="28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132980"/>
            <a:ext cx="6383552" cy="886819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B94E9-89B5-444F-9D2D-83E01D59D16B}" type="datetimeFigureOut">
              <a:rPr lang="ru-RU" smtClean="0"/>
              <a:t>28.01.2016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39459-6F3C-46B5-A201-425B2656E7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73713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4" y="533400"/>
            <a:ext cx="6859786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886200"/>
            <a:ext cx="638236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953000"/>
            <a:ext cx="63823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B94E9-89B5-444F-9D2D-83E01D59D16B}" type="datetimeFigureOut">
              <a:rPr lang="ru-RU" smtClean="0"/>
              <a:t>28.01.2016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39459-6F3C-46B5-A201-425B2656E73D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064383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7525658" cy="28956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928534"/>
            <a:ext cx="638236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766735"/>
            <a:ext cx="6382360" cy="1253065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B94E9-89B5-444F-9D2D-83E01D59D16B}" type="datetimeFigureOut">
              <a:rPr lang="ru-RU" smtClean="0"/>
              <a:t>28.01.2016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39459-6F3C-46B5-A201-425B2656E7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44498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1"/>
            <a:ext cx="6554867" cy="376767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B94E9-89B5-444F-9D2D-83E01D59D16B}" type="datetimeFigureOut">
              <a:rPr lang="ru-RU" smtClean="0"/>
              <a:t>28.01.2016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39459-6F3C-46B5-A201-425B2656E7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131446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6406" y="533400"/>
            <a:ext cx="2044194" cy="4419600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0"/>
            <a:ext cx="5850012" cy="54864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B94E9-89B5-444F-9D2D-83E01D59D16B}" type="datetimeFigureOut">
              <a:rPr lang="ru-RU" smtClean="0"/>
              <a:t>28.01.2016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39459-6F3C-46B5-A201-425B2656E7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42360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6554867" cy="3767670"/>
          </a:xfrm>
        </p:spPr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B94E9-89B5-444F-9D2D-83E01D59D16B}" type="datetimeFigureOut">
              <a:rPr lang="ru-RU" smtClean="0"/>
              <a:t>28.01.2016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39459-6F3C-46B5-A201-425B2656E7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81427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981199"/>
            <a:ext cx="6402468" cy="2319867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487333"/>
            <a:ext cx="6402467" cy="1532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B94E9-89B5-444F-9D2D-83E01D59D16B}" type="datetimeFigureOut">
              <a:rPr lang="ru-RU" smtClean="0"/>
              <a:t>28.01.2016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39459-6F3C-46B5-A201-425B2656E7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63718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533400" y="533400"/>
            <a:ext cx="3949967" cy="3767667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533400"/>
            <a:ext cx="3948238" cy="37592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B94E9-89B5-444F-9D2D-83E01D59D16B}" type="datetimeFigureOut">
              <a:rPr lang="ru-RU" smtClean="0"/>
              <a:t>28.01.2016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39459-6F3C-46B5-A201-425B2656E7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75509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1" y="533400"/>
            <a:ext cx="3716866" cy="609600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399" y="1143000"/>
            <a:ext cx="3945467" cy="3158067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5016" y="566738"/>
            <a:ext cx="37640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1143000"/>
            <a:ext cx="3956705" cy="3149600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B94E9-89B5-444F-9D2D-83E01D59D16B}" type="datetimeFigureOut">
              <a:rPr lang="ru-RU" smtClean="0"/>
              <a:t>28.01.2016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39459-6F3C-46B5-A201-425B2656E7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4751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B94E9-89B5-444F-9D2D-83E01D59D16B}" type="datetimeFigureOut">
              <a:rPr lang="ru-RU" smtClean="0"/>
              <a:t>28.01.2016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39459-6F3C-46B5-A201-425B2656E7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643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B94E9-89B5-444F-9D2D-83E01D59D16B}" type="datetimeFigureOut">
              <a:rPr lang="ru-RU" smtClean="0"/>
              <a:t>28.01.2016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39459-6F3C-46B5-A201-425B2656E7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50332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8667" y="533400"/>
            <a:ext cx="3200400" cy="1524000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399" y="533400"/>
            <a:ext cx="4438755" cy="54864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18667" y="2209802"/>
            <a:ext cx="32004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B94E9-89B5-444F-9D2D-83E01D59D16B}" type="datetimeFigureOut">
              <a:rPr lang="ru-RU" smtClean="0"/>
              <a:t>28.01.2016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39459-6F3C-46B5-A201-425B2656E7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16343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800" y="1447800"/>
            <a:ext cx="3563258" cy="11430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762000" y="914400"/>
            <a:ext cx="3280974" cy="48006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96027" y="2743200"/>
            <a:ext cx="3564223" cy="2082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B94E9-89B5-444F-9D2D-83E01D59D16B}" type="datetimeFigureOut">
              <a:rPr lang="ru-RU" smtClean="0"/>
              <a:t>28.01.2016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39459-6F3C-46B5-A201-425B2656E7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48147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670675" y="3894667"/>
            <a:ext cx="2470456" cy="2658533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33401"/>
            <a:ext cx="6554867" cy="37676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30245" y="6172203"/>
            <a:ext cx="1200463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3A3B94E9-89B5-444F-9D2D-83E01D59D16B}" type="datetimeFigureOut">
              <a:rPr lang="ru-RU" smtClean="0"/>
              <a:t>28.01.2016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172200"/>
            <a:ext cx="581172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4426" y="5578478"/>
            <a:ext cx="856907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8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42B39459-6F3C-46B5-A201-425B2656E7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82037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  <p:sldLayoutId id="2147483705" r:id="rId15"/>
    <p:sldLayoutId id="2147483706" r:id="rId16"/>
    <p:sldLayoutId id="214748370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.png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5.png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emf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pn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png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Выноска-облако 6"/>
          <p:cNvSpPr/>
          <p:nvPr/>
        </p:nvSpPr>
        <p:spPr>
          <a:xfrm>
            <a:off x="827584" y="402398"/>
            <a:ext cx="7074212" cy="2074347"/>
          </a:xfrm>
          <a:prstGeom prst="cloudCallout">
            <a:avLst>
              <a:gd name="adj1" fmla="val 542"/>
              <a:gd name="adj2" fmla="val 183860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/>
            </a:r>
            <a:b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</a:br>
            <a:endParaRPr lang="ru-R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2" name="WordArt 10"/>
          <p:cNvSpPr>
            <a:spLocks noChangeArrowheads="1" noChangeShapeType="1" noTextEdit="1"/>
          </p:cNvSpPr>
          <p:nvPr/>
        </p:nvSpPr>
        <p:spPr bwMode="auto">
          <a:xfrm>
            <a:off x="1863306" y="856890"/>
            <a:ext cx="5021236" cy="1213969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 smtClean="0">
                <a:ln w="19050">
                  <a:solidFill>
                    <a:srgbClr val="3333FF"/>
                  </a:solidFill>
                  <a:round/>
                  <a:headEnd/>
                  <a:tailEnd/>
                </a:ln>
                <a:solidFill>
                  <a:srgbClr val="FF0066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 panose="020B0806030902050204" pitchFamily="34" charset="0"/>
              </a:rPr>
              <a:t>Решаем примеры до </a:t>
            </a:r>
            <a:r>
              <a:rPr lang="ru-RU" sz="3600" kern="10" dirty="0" smtClean="0">
                <a:ln w="19050">
                  <a:solidFill>
                    <a:srgbClr val="3333FF"/>
                  </a:solidFill>
                  <a:round/>
                  <a:headEnd/>
                  <a:tailEnd/>
                </a:ln>
                <a:solidFill>
                  <a:srgbClr val="FF0066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 panose="020B0806030902050204" pitchFamily="34" charset="0"/>
              </a:rPr>
              <a:t>9</a:t>
            </a:r>
            <a:endParaRPr lang="ru-RU" sz="3600" kern="10" dirty="0">
              <a:ln w="19050">
                <a:solidFill>
                  <a:srgbClr val="3333FF"/>
                </a:solidFill>
                <a:round/>
                <a:headEnd/>
                <a:tailEnd/>
              </a:ln>
              <a:solidFill>
                <a:srgbClr val="FF0066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 panose="020B080603090205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656272" y="3916393"/>
            <a:ext cx="640080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7200" kern="10" dirty="0">
              <a:ln w="19050">
                <a:solidFill>
                  <a:srgbClr val="3333FF"/>
                </a:solidFill>
                <a:round/>
                <a:headEnd/>
                <a:tailEnd/>
              </a:ln>
              <a:solidFill>
                <a:srgbClr val="FF0066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 panose="020B0806030902050204" pitchFamily="34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0138" y="4977972"/>
            <a:ext cx="6351447" cy="1880028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67841" y="4977972"/>
            <a:ext cx="6351447" cy="1880028"/>
          </a:xfrm>
          <a:prstGeom prst="rect">
            <a:avLst/>
          </a:prstGeom>
        </p:spPr>
      </p:pic>
      <p:pic>
        <p:nvPicPr>
          <p:cNvPr id="17" name="Picture 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8564" y="3715402"/>
            <a:ext cx="967051" cy="9834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4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3846" y="3628809"/>
            <a:ext cx="1101391" cy="10171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1" name="Picture 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725" y="2535987"/>
            <a:ext cx="967051" cy="9834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2" name="Picture 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9775" y="2572324"/>
            <a:ext cx="967051" cy="9834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3" name="Picture 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6079" y="2609962"/>
            <a:ext cx="967051" cy="9834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4" name="Picture 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645" y="3680389"/>
            <a:ext cx="967051" cy="9834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5" name="Picture 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8484" y="3693957"/>
            <a:ext cx="967051" cy="9834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6" name="Picture 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282" y="4698844"/>
            <a:ext cx="967051" cy="9834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7" name="Picture 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1969" y="4698844"/>
            <a:ext cx="967051" cy="9834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8" name="Picture 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1247" y="4698904"/>
            <a:ext cx="967051" cy="9834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9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6672" y="2573705"/>
            <a:ext cx="1101391" cy="10171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0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3845" y="2593112"/>
            <a:ext cx="1101391" cy="10171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1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1018" y="2620751"/>
            <a:ext cx="1101391" cy="10171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2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6672" y="3641016"/>
            <a:ext cx="1101391" cy="10171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3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1018" y="3641016"/>
            <a:ext cx="1101391" cy="10171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4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8701" y="4677075"/>
            <a:ext cx="1101391" cy="10171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5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1017" y="4677075"/>
            <a:ext cx="1101391" cy="10171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6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6672" y="4708327"/>
            <a:ext cx="1101391" cy="10171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87123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WordArt 10"/>
          <p:cNvSpPr>
            <a:spLocks noChangeArrowheads="1" noChangeShapeType="1" noTextEdit="1"/>
          </p:cNvSpPr>
          <p:nvPr/>
        </p:nvSpPr>
        <p:spPr bwMode="auto">
          <a:xfrm>
            <a:off x="1570008" y="810884"/>
            <a:ext cx="6245523" cy="124969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773"/>
              </a:avLst>
            </a:prstTxWarp>
          </a:bodyPr>
          <a:lstStyle/>
          <a:p>
            <a:pPr algn="ctr"/>
            <a:r>
              <a:rPr lang="ru-RU" sz="3600" kern="10" dirty="0" smtClean="0">
                <a:ln w="19050">
                  <a:solidFill>
                    <a:srgbClr val="3333FF"/>
                  </a:solidFill>
                  <a:round/>
                  <a:headEnd/>
                  <a:tailEnd/>
                </a:ln>
                <a:solidFill>
                  <a:srgbClr val="FF0066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 panose="020B0806030902050204" pitchFamily="34" charset="0"/>
              </a:rPr>
              <a:t>4</a:t>
            </a:r>
            <a:r>
              <a:rPr lang="ru-RU" sz="3600" kern="10" dirty="0" smtClean="0">
                <a:ln w="19050">
                  <a:solidFill>
                    <a:srgbClr val="3333FF"/>
                  </a:solidFill>
                  <a:round/>
                  <a:headEnd/>
                  <a:tailEnd/>
                </a:ln>
                <a:solidFill>
                  <a:srgbClr val="FF0066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 panose="020B0806030902050204" pitchFamily="34" charset="0"/>
              </a:rPr>
              <a:t>+5=9</a:t>
            </a:r>
            <a:endParaRPr lang="ru-RU" sz="3600" kern="10" dirty="0" smtClean="0">
              <a:ln w="19050">
                <a:solidFill>
                  <a:srgbClr val="3333FF"/>
                </a:solidFill>
                <a:round/>
                <a:headEnd/>
                <a:tailEnd/>
              </a:ln>
              <a:solidFill>
                <a:srgbClr val="FF0066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 panose="020B0806030902050204" pitchFamily="34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2759" y="4977972"/>
            <a:ext cx="6351447" cy="1880028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8435" y="4977972"/>
            <a:ext cx="1216833" cy="1768277"/>
          </a:xfrm>
          <a:prstGeom prst="rect">
            <a:avLst/>
          </a:prstGeom>
        </p:spPr>
      </p:pic>
      <p:pic>
        <p:nvPicPr>
          <p:cNvPr id="11" name="Picture 2" descr="Божьи коровки - клипарт в формате PNG на прозрачном фоне &quot; П…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068" y="3812875"/>
            <a:ext cx="2518913" cy="29333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639682" y="2393328"/>
            <a:ext cx="3657599" cy="43529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859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WordArt 10"/>
          <p:cNvSpPr>
            <a:spLocks noChangeArrowheads="1" noChangeShapeType="1" noTextEdit="1"/>
          </p:cNvSpPr>
          <p:nvPr/>
        </p:nvSpPr>
        <p:spPr bwMode="auto">
          <a:xfrm>
            <a:off x="1570008" y="810884"/>
            <a:ext cx="6245523" cy="124969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773"/>
              </a:avLst>
            </a:prstTxWarp>
          </a:bodyPr>
          <a:lstStyle/>
          <a:p>
            <a:pPr algn="ctr"/>
            <a:r>
              <a:rPr lang="ru-RU" sz="3600" kern="10" dirty="0" smtClean="0">
                <a:ln w="19050">
                  <a:solidFill>
                    <a:srgbClr val="3333FF"/>
                  </a:solidFill>
                  <a:round/>
                  <a:headEnd/>
                  <a:tailEnd/>
                </a:ln>
                <a:solidFill>
                  <a:srgbClr val="FF0066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 panose="020B0806030902050204" pitchFamily="34" charset="0"/>
              </a:rPr>
              <a:t>5+4=9</a:t>
            </a:r>
            <a:endParaRPr lang="ru-RU" sz="3600" kern="10" dirty="0" smtClean="0">
              <a:ln w="19050">
                <a:solidFill>
                  <a:srgbClr val="3333FF"/>
                </a:solidFill>
                <a:round/>
                <a:headEnd/>
                <a:tailEnd/>
              </a:ln>
              <a:solidFill>
                <a:srgbClr val="FF0066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 panose="020B0806030902050204" pitchFamily="34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2759" y="4977972"/>
            <a:ext cx="6351447" cy="1880028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8435" y="4977972"/>
            <a:ext cx="1216833" cy="1768277"/>
          </a:xfrm>
          <a:prstGeom prst="rect">
            <a:avLst/>
          </a:prstGeom>
        </p:spPr>
      </p:pic>
      <p:pic>
        <p:nvPicPr>
          <p:cNvPr id="11" name="Picture 2" descr="Божьи коровки - клипарт в формате PNG на прозрачном фоне &quot; П…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068" y="3812875"/>
            <a:ext cx="2518913" cy="29333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708693" y="2218963"/>
            <a:ext cx="3968151" cy="43529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5115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Выноска-облако 6"/>
          <p:cNvSpPr/>
          <p:nvPr/>
        </p:nvSpPr>
        <p:spPr>
          <a:xfrm>
            <a:off x="827584" y="908720"/>
            <a:ext cx="6949405" cy="1643063"/>
          </a:xfrm>
          <a:prstGeom prst="cloudCallout">
            <a:avLst>
              <a:gd name="adj1" fmla="val 542"/>
              <a:gd name="adj2" fmla="val 183860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/>
            </a:r>
            <a:b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</a:br>
            <a:endParaRPr lang="ru-R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2" name="WordArt 10"/>
          <p:cNvSpPr>
            <a:spLocks noChangeArrowheads="1" noChangeShapeType="1" noTextEdit="1"/>
          </p:cNvSpPr>
          <p:nvPr/>
        </p:nvSpPr>
        <p:spPr bwMode="auto">
          <a:xfrm>
            <a:off x="2268538" y="1196975"/>
            <a:ext cx="4464050" cy="863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ln w="19050">
                  <a:solidFill>
                    <a:srgbClr val="3333FF"/>
                  </a:solidFill>
                  <a:round/>
                  <a:headEnd/>
                  <a:tailEnd/>
                </a:ln>
                <a:solidFill>
                  <a:srgbClr val="FF0066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 panose="020B0806030902050204" pitchFamily="34" charset="0"/>
              </a:rPr>
              <a:t>Молодцы!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656272" y="3916393"/>
            <a:ext cx="640080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7200" kern="10" dirty="0">
              <a:ln w="19050">
                <a:solidFill>
                  <a:srgbClr val="3333FF"/>
                </a:solidFill>
                <a:round/>
                <a:headEnd/>
                <a:tailEnd/>
              </a:ln>
              <a:solidFill>
                <a:srgbClr val="FF0066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 panose="020B0806030902050204" pitchFamily="34" charset="0"/>
            </a:endParaRPr>
          </a:p>
        </p:txBody>
      </p:sp>
      <p:pic>
        <p:nvPicPr>
          <p:cNvPr id="5" name="Picture 2" descr="салют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561" y="2840038"/>
            <a:ext cx="3467819" cy="36412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салют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4091" y="2840038"/>
            <a:ext cx="3467819" cy="36412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1106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WordArt 10"/>
          <p:cNvSpPr>
            <a:spLocks noChangeArrowheads="1" noChangeShapeType="1" noTextEdit="1"/>
          </p:cNvSpPr>
          <p:nvPr/>
        </p:nvSpPr>
        <p:spPr bwMode="auto">
          <a:xfrm>
            <a:off x="1570008" y="810884"/>
            <a:ext cx="6245523" cy="124969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773"/>
              </a:avLst>
            </a:prstTxWarp>
          </a:bodyPr>
          <a:lstStyle/>
          <a:p>
            <a:pPr algn="ctr"/>
            <a:r>
              <a:rPr lang="ru-RU" sz="3600" kern="10" dirty="0" smtClean="0">
                <a:ln w="19050">
                  <a:solidFill>
                    <a:srgbClr val="3333FF"/>
                  </a:solidFill>
                  <a:round/>
                  <a:headEnd/>
                  <a:tailEnd/>
                </a:ln>
                <a:solidFill>
                  <a:srgbClr val="FF0066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 panose="020B0806030902050204" pitchFamily="34" charset="0"/>
              </a:rPr>
              <a:t>0</a:t>
            </a:r>
            <a:r>
              <a:rPr lang="ru-RU" sz="3600" kern="10" dirty="0" smtClean="0">
                <a:ln w="19050">
                  <a:solidFill>
                    <a:srgbClr val="3333FF"/>
                  </a:solidFill>
                  <a:round/>
                  <a:headEnd/>
                  <a:tailEnd/>
                </a:ln>
                <a:solidFill>
                  <a:srgbClr val="FF0066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 panose="020B0806030902050204" pitchFamily="34" charset="0"/>
              </a:rPr>
              <a:t>+9=9</a:t>
            </a:r>
            <a:endParaRPr lang="ru-RU" sz="3600" kern="10" dirty="0" smtClean="0">
              <a:ln w="19050">
                <a:solidFill>
                  <a:srgbClr val="3333FF"/>
                </a:solidFill>
                <a:round/>
                <a:headEnd/>
                <a:tailEnd/>
              </a:ln>
              <a:solidFill>
                <a:srgbClr val="FF0066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 panose="020B0806030902050204" pitchFamily="34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2759" y="4977972"/>
            <a:ext cx="6351447" cy="1880028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8435" y="4977972"/>
            <a:ext cx="1216833" cy="1768277"/>
          </a:xfrm>
          <a:prstGeom prst="rect">
            <a:avLst/>
          </a:prstGeom>
        </p:spPr>
      </p:pic>
      <p:pic>
        <p:nvPicPr>
          <p:cNvPr id="11" name="Picture 2" descr="Божьи коровки - клипарт в формате PNG на прозрачном фоне &quot; П…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068" y="3812875"/>
            <a:ext cx="2518913" cy="29333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945573" y="2393328"/>
            <a:ext cx="3494392" cy="43529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1059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WordArt 10"/>
          <p:cNvSpPr>
            <a:spLocks noChangeArrowheads="1" noChangeShapeType="1" noTextEdit="1"/>
          </p:cNvSpPr>
          <p:nvPr/>
        </p:nvSpPr>
        <p:spPr bwMode="auto">
          <a:xfrm>
            <a:off x="1570008" y="810884"/>
            <a:ext cx="6245523" cy="124969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773"/>
              </a:avLst>
            </a:prstTxWarp>
          </a:bodyPr>
          <a:lstStyle/>
          <a:p>
            <a:pPr algn="ctr"/>
            <a:r>
              <a:rPr lang="ru-RU" sz="3600" kern="10" dirty="0" smtClean="0">
                <a:ln w="19050">
                  <a:solidFill>
                    <a:srgbClr val="3333FF"/>
                  </a:solidFill>
                  <a:round/>
                  <a:headEnd/>
                  <a:tailEnd/>
                </a:ln>
                <a:solidFill>
                  <a:srgbClr val="FF0066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 panose="020B0806030902050204" pitchFamily="34" charset="0"/>
              </a:rPr>
              <a:t>9+0=9</a:t>
            </a:r>
            <a:endParaRPr lang="ru-RU" sz="3600" kern="10" dirty="0" smtClean="0">
              <a:ln w="19050">
                <a:solidFill>
                  <a:srgbClr val="3333FF"/>
                </a:solidFill>
                <a:round/>
                <a:headEnd/>
                <a:tailEnd/>
              </a:ln>
              <a:solidFill>
                <a:srgbClr val="FF0066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 panose="020B0806030902050204" pitchFamily="34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2759" y="4977972"/>
            <a:ext cx="6351447" cy="1880028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8435" y="4977972"/>
            <a:ext cx="1216833" cy="1768277"/>
          </a:xfrm>
          <a:prstGeom prst="rect">
            <a:avLst/>
          </a:prstGeom>
        </p:spPr>
      </p:pic>
      <p:pic>
        <p:nvPicPr>
          <p:cNvPr id="11" name="Picture 2" descr="Божьи коровки - клипарт в формате PNG на прозрачном фоне &quot; П…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068" y="3812875"/>
            <a:ext cx="2518913" cy="29333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Объект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945573" y="2506662"/>
            <a:ext cx="3494391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465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WordArt 10"/>
          <p:cNvSpPr>
            <a:spLocks noChangeArrowheads="1" noChangeShapeType="1" noTextEdit="1"/>
          </p:cNvSpPr>
          <p:nvPr/>
        </p:nvSpPr>
        <p:spPr bwMode="auto">
          <a:xfrm>
            <a:off x="1570008" y="810884"/>
            <a:ext cx="6245523" cy="124969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773"/>
              </a:avLst>
            </a:prstTxWarp>
          </a:bodyPr>
          <a:lstStyle/>
          <a:p>
            <a:pPr algn="ctr"/>
            <a:r>
              <a:rPr lang="ru-RU" sz="3600" kern="10" dirty="0" smtClean="0">
                <a:ln w="19050">
                  <a:solidFill>
                    <a:srgbClr val="3333FF"/>
                  </a:solidFill>
                  <a:round/>
                  <a:headEnd/>
                  <a:tailEnd/>
                </a:ln>
                <a:solidFill>
                  <a:srgbClr val="FF0066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 panose="020B0806030902050204" pitchFamily="34" charset="0"/>
              </a:rPr>
              <a:t>1</a:t>
            </a:r>
            <a:r>
              <a:rPr lang="ru-RU" sz="3600" kern="10" dirty="0" smtClean="0">
                <a:ln w="19050">
                  <a:solidFill>
                    <a:srgbClr val="3333FF"/>
                  </a:solidFill>
                  <a:round/>
                  <a:headEnd/>
                  <a:tailEnd/>
                </a:ln>
                <a:solidFill>
                  <a:srgbClr val="FF0066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 panose="020B0806030902050204" pitchFamily="34" charset="0"/>
              </a:rPr>
              <a:t>+8=9</a:t>
            </a:r>
            <a:endParaRPr lang="ru-RU" sz="3600" kern="10" dirty="0" smtClean="0">
              <a:ln w="19050">
                <a:solidFill>
                  <a:srgbClr val="3333FF"/>
                </a:solidFill>
                <a:round/>
                <a:headEnd/>
                <a:tailEnd/>
              </a:ln>
              <a:solidFill>
                <a:srgbClr val="FF0066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 panose="020B0806030902050204" pitchFamily="34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2759" y="4977972"/>
            <a:ext cx="6351447" cy="1880028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8435" y="4977972"/>
            <a:ext cx="1216833" cy="1768277"/>
          </a:xfrm>
          <a:prstGeom prst="rect">
            <a:avLst/>
          </a:prstGeom>
        </p:spPr>
      </p:pic>
      <p:pic>
        <p:nvPicPr>
          <p:cNvPr id="11" name="Picture 2" descr="Божьи коровки - клипарт в формате PNG на прозрачном фоне &quot; П…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068" y="3812875"/>
            <a:ext cx="2518913" cy="29333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932981" y="2505079"/>
            <a:ext cx="3494392" cy="43529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5296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WordArt 10"/>
          <p:cNvSpPr>
            <a:spLocks noChangeArrowheads="1" noChangeShapeType="1" noTextEdit="1"/>
          </p:cNvSpPr>
          <p:nvPr/>
        </p:nvSpPr>
        <p:spPr bwMode="auto">
          <a:xfrm>
            <a:off x="1570008" y="810884"/>
            <a:ext cx="6245523" cy="124969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773"/>
              </a:avLst>
            </a:prstTxWarp>
          </a:bodyPr>
          <a:lstStyle/>
          <a:p>
            <a:pPr algn="ctr"/>
            <a:r>
              <a:rPr lang="ru-RU" sz="3600" kern="10" dirty="0" smtClean="0">
                <a:ln w="19050">
                  <a:solidFill>
                    <a:srgbClr val="3333FF"/>
                  </a:solidFill>
                  <a:round/>
                  <a:headEnd/>
                  <a:tailEnd/>
                </a:ln>
                <a:solidFill>
                  <a:srgbClr val="FF0066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 panose="020B0806030902050204" pitchFamily="34" charset="0"/>
              </a:rPr>
              <a:t>8+1=9</a:t>
            </a:r>
            <a:endParaRPr lang="ru-RU" sz="3600" kern="10" dirty="0" smtClean="0">
              <a:ln w="19050">
                <a:solidFill>
                  <a:srgbClr val="3333FF"/>
                </a:solidFill>
                <a:round/>
                <a:headEnd/>
                <a:tailEnd/>
              </a:ln>
              <a:solidFill>
                <a:srgbClr val="FF0066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 panose="020B0806030902050204" pitchFamily="34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2759" y="4977972"/>
            <a:ext cx="6351447" cy="1880028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8435" y="4977972"/>
            <a:ext cx="1216833" cy="1768277"/>
          </a:xfrm>
          <a:prstGeom prst="rect">
            <a:avLst/>
          </a:prstGeom>
        </p:spPr>
      </p:pic>
      <p:pic>
        <p:nvPicPr>
          <p:cNvPr id="11" name="Picture 2" descr="Божьи коровки - клипарт в формате PNG на прозрачном фоне &quot; П…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068" y="3812875"/>
            <a:ext cx="2518913" cy="29333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932981" y="2311880"/>
            <a:ext cx="3881887" cy="44343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2121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WordArt 10"/>
          <p:cNvSpPr>
            <a:spLocks noChangeArrowheads="1" noChangeShapeType="1" noTextEdit="1"/>
          </p:cNvSpPr>
          <p:nvPr/>
        </p:nvSpPr>
        <p:spPr bwMode="auto">
          <a:xfrm>
            <a:off x="1570008" y="810884"/>
            <a:ext cx="6245523" cy="124969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773"/>
              </a:avLst>
            </a:prstTxWarp>
          </a:bodyPr>
          <a:lstStyle/>
          <a:p>
            <a:pPr algn="ctr"/>
            <a:r>
              <a:rPr lang="ru-RU" sz="3600" kern="10" dirty="0" smtClean="0">
                <a:ln w="19050">
                  <a:solidFill>
                    <a:srgbClr val="3333FF"/>
                  </a:solidFill>
                  <a:round/>
                  <a:headEnd/>
                  <a:tailEnd/>
                </a:ln>
                <a:solidFill>
                  <a:srgbClr val="FF0066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 panose="020B0806030902050204" pitchFamily="34" charset="0"/>
              </a:rPr>
              <a:t>2</a:t>
            </a:r>
            <a:r>
              <a:rPr lang="ru-RU" sz="3600" kern="10" dirty="0" smtClean="0">
                <a:ln w="19050">
                  <a:solidFill>
                    <a:srgbClr val="3333FF"/>
                  </a:solidFill>
                  <a:round/>
                  <a:headEnd/>
                  <a:tailEnd/>
                </a:ln>
                <a:solidFill>
                  <a:srgbClr val="FF0066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 panose="020B0806030902050204" pitchFamily="34" charset="0"/>
              </a:rPr>
              <a:t>+7=9</a:t>
            </a:r>
            <a:endParaRPr lang="ru-RU" sz="3600" kern="10" dirty="0" smtClean="0">
              <a:ln w="19050">
                <a:solidFill>
                  <a:srgbClr val="3333FF"/>
                </a:solidFill>
                <a:round/>
                <a:headEnd/>
                <a:tailEnd/>
              </a:ln>
              <a:solidFill>
                <a:srgbClr val="FF0066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 panose="020B0806030902050204" pitchFamily="34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2759" y="4977972"/>
            <a:ext cx="6351447" cy="1880028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8435" y="4977972"/>
            <a:ext cx="1216833" cy="1768277"/>
          </a:xfrm>
          <a:prstGeom prst="rect">
            <a:avLst/>
          </a:prstGeom>
        </p:spPr>
      </p:pic>
      <p:pic>
        <p:nvPicPr>
          <p:cNvPr id="11" name="Picture 2" descr="Божьи коровки - клипарт в формате PNG на прозрачном фоне &quot; П…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068" y="3812875"/>
            <a:ext cx="2518913" cy="29333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820837" y="2393328"/>
            <a:ext cx="3743864" cy="43529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5417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WordArt 10"/>
          <p:cNvSpPr>
            <a:spLocks noChangeArrowheads="1" noChangeShapeType="1" noTextEdit="1"/>
          </p:cNvSpPr>
          <p:nvPr/>
        </p:nvSpPr>
        <p:spPr bwMode="auto">
          <a:xfrm>
            <a:off x="1570008" y="810884"/>
            <a:ext cx="6245523" cy="124969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773"/>
              </a:avLst>
            </a:prstTxWarp>
          </a:bodyPr>
          <a:lstStyle/>
          <a:p>
            <a:pPr algn="ctr"/>
            <a:r>
              <a:rPr lang="ru-RU" sz="3600" kern="10" dirty="0" smtClean="0">
                <a:ln w="19050">
                  <a:solidFill>
                    <a:srgbClr val="3333FF"/>
                  </a:solidFill>
                  <a:round/>
                  <a:headEnd/>
                  <a:tailEnd/>
                </a:ln>
                <a:solidFill>
                  <a:srgbClr val="FF0066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 panose="020B0806030902050204" pitchFamily="34" charset="0"/>
              </a:rPr>
              <a:t>7+2=9</a:t>
            </a:r>
            <a:endParaRPr lang="ru-RU" sz="3600" kern="10" dirty="0" smtClean="0">
              <a:ln w="19050">
                <a:solidFill>
                  <a:srgbClr val="3333FF"/>
                </a:solidFill>
                <a:round/>
                <a:headEnd/>
                <a:tailEnd/>
              </a:ln>
              <a:solidFill>
                <a:srgbClr val="FF0066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 panose="020B0806030902050204" pitchFamily="34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2759" y="4977972"/>
            <a:ext cx="6351447" cy="1880028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8435" y="4977972"/>
            <a:ext cx="1216833" cy="1768277"/>
          </a:xfrm>
          <a:prstGeom prst="rect">
            <a:avLst/>
          </a:prstGeom>
        </p:spPr>
      </p:pic>
      <p:pic>
        <p:nvPicPr>
          <p:cNvPr id="11" name="Picture 2" descr="Божьи коровки - клипарт в формате PNG на прозрачном фоне &quot; П…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068" y="3812875"/>
            <a:ext cx="2518913" cy="29333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660901" y="2393328"/>
            <a:ext cx="3615162" cy="43529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3548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WordArt 10"/>
          <p:cNvSpPr>
            <a:spLocks noChangeArrowheads="1" noChangeShapeType="1" noTextEdit="1"/>
          </p:cNvSpPr>
          <p:nvPr/>
        </p:nvSpPr>
        <p:spPr bwMode="auto">
          <a:xfrm>
            <a:off x="1570008" y="810884"/>
            <a:ext cx="6245523" cy="124969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773"/>
              </a:avLst>
            </a:prstTxWarp>
          </a:bodyPr>
          <a:lstStyle/>
          <a:p>
            <a:pPr algn="ctr"/>
            <a:r>
              <a:rPr lang="ru-RU" sz="3600" kern="10" dirty="0" smtClean="0">
                <a:ln w="19050">
                  <a:solidFill>
                    <a:srgbClr val="3333FF"/>
                  </a:solidFill>
                  <a:round/>
                  <a:headEnd/>
                  <a:tailEnd/>
                </a:ln>
                <a:solidFill>
                  <a:srgbClr val="FF0066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 panose="020B0806030902050204" pitchFamily="34" charset="0"/>
              </a:rPr>
              <a:t>3</a:t>
            </a:r>
            <a:r>
              <a:rPr lang="ru-RU" sz="3600" kern="10" dirty="0" smtClean="0">
                <a:ln w="19050">
                  <a:solidFill>
                    <a:srgbClr val="3333FF"/>
                  </a:solidFill>
                  <a:round/>
                  <a:headEnd/>
                  <a:tailEnd/>
                </a:ln>
                <a:solidFill>
                  <a:srgbClr val="FF0066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 panose="020B0806030902050204" pitchFamily="34" charset="0"/>
              </a:rPr>
              <a:t>+6=9</a:t>
            </a:r>
            <a:endParaRPr lang="ru-RU" sz="3600" kern="10" dirty="0" smtClean="0">
              <a:ln w="19050">
                <a:solidFill>
                  <a:srgbClr val="3333FF"/>
                </a:solidFill>
                <a:round/>
                <a:headEnd/>
                <a:tailEnd/>
              </a:ln>
              <a:solidFill>
                <a:srgbClr val="FF0066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 panose="020B0806030902050204" pitchFamily="34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2759" y="4977972"/>
            <a:ext cx="6351447" cy="1880028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8435" y="4977972"/>
            <a:ext cx="1216833" cy="1768277"/>
          </a:xfrm>
          <a:prstGeom prst="rect">
            <a:avLst/>
          </a:prstGeom>
        </p:spPr>
      </p:pic>
      <p:pic>
        <p:nvPicPr>
          <p:cNvPr id="11" name="Picture 2" descr="Божьи коровки - клипарт в формате PNG на прозрачном фоне &quot; П…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068" y="3812875"/>
            <a:ext cx="2518913" cy="29333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932981" y="2393328"/>
            <a:ext cx="3494391" cy="43529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7682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WordArt 10"/>
          <p:cNvSpPr>
            <a:spLocks noChangeArrowheads="1" noChangeShapeType="1" noTextEdit="1"/>
          </p:cNvSpPr>
          <p:nvPr/>
        </p:nvSpPr>
        <p:spPr bwMode="auto">
          <a:xfrm>
            <a:off x="1570008" y="810884"/>
            <a:ext cx="6245523" cy="124969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773"/>
              </a:avLst>
            </a:prstTxWarp>
          </a:bodyPr>
          <a:lstStyle/>
          <a:p>
            <a:pPr algn="ctr"/>
            <a:r>
              <a:rPr lang="ru-RU" sz="3600" kern="10" dirty="0" smtClean="0">
                <a:ln w="19050">
                  <a:solidFill>
                    <a:srgbClr val="3333FF"/>
                  </a:solidFill>
                  <a:round/>
                  <a:headEnd/>
                  <a:tailEnd/>
                </a:ln>
                <a:solidFill>
                  <a:srgbClr val="FF0066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 panose="020B0806030902050204" pitchFamily="34" charset="0"/>
              </a:rPr>
              <a:t>6+3=9</a:t>
            </a:r>
            <a:endParaRPr lang="ru-RU" sz="3600" kern="10" dirty="0" smtClean="0">
              <a:ln w="19050">
                <a:solidFill>
                  <a:srgbClr val="3333FF"/>
                </a:solidFill>
                <a:round/>
                <a:headEnd/>
                <a:tailEnd/>
              </a:ln>
              <a:solidFill>
                <a:srgbClr val="FF0066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 panose="020B0806030902050204" pitchFamily="34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2759" y="4977972"/>
            <a:ext cx="6351447" cy="1880028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8435" y="4977972"/>
            <a:ext cx="1216833" cy="1768277"/>
          </a:xfrm>
          <a:prstGeom prst="rect">
            <a:avLst/>
          </a:prstGeom>
        </p:spPr>
      </p:pic>
      <p:pic>
        <p:nvPicPr>
          <p:cNvPr id="11" name="Picture 2" descr="Божьи коровки - клипарт в формате PNG на прозрачном фоне &quot; П…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068" y="3812875"/>
            <a:ext cx="2518913" cy="29333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898475" y="2393328"/>
            <a:ext cx="3588588" cy="43529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3808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D06F1E"/>
      </a:dk2>
      <a:lt2>
        <a:srgbClr val="F0BE21"/>
      </a:lt2>
      <a:accent1>
        <a:srgbClr val="760603"/>
      </a:accent1>
      <a:accent2>
        <a:srgbClr val="9F761A"/>
      </a:accent2>
      <a:accent3>
        <a:srgbClr val="92A200"/>
      </a:accent3>
      <a:accent4>
        <a:srgbClr val="4AA157"/>
      </a:accent4>
      <a:accent5>
        <a:srgbClr val="46788D"/>
      </a:accent5>
      <a:accent6>
        <a:srgbClr val="A848A8"/>
      </a:accent6>
      <a:hlink>
        <a:srgbClr val="460402"/>
      </a:hlink>
      <a:folHlink>
        <a:srgbClr val="991111"/>
      </a:folHlink>
    </a:clrScheme>
    <a:fontScheme name="Сектор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162000"/>
                <a:satMod val="200000"/>
                <a:lumMod val="124000"/>
              </a:schemeClr>
            </a:gs>
            <a:gs pos="100000">
              <a:schemeClr val="phClr">
                <a:shade val="96000"/>
                <a:hueMod val="88000"/>
                <a:satMod val="220000"/>
                <a:lumMod val="82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162000"/>
                <a:satMod val="200000"/>
                <a:lumMod val="124000"/>
              </a:schemeClr>
            </a:gs>
            <a:gs pos="100000">
              <a:schemeClr val="phClr">
                <a:shade val="96000"/>
                <a:hueMod val="88000"/>
                <a:satMod val="220000"/>
                <a:lumMod val="82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282EB108-EDE6-4B8E-957B-D4A69BF580E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23</TotalTime>
  <Words>16</Words>
  <Application>Microsoft Office PowerPoint</Application>
  <PresentationFormat>Экран (4:3)</PresentationFormat>
  <Paragraphs>14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6" baseType="lpstr">
      <vt:lpstr>Century Gothic</vt:lpstr>
      <vt:lpstr>Impact</vt:lpstr>
      <vt:lpstr>Wingdings 3</vt:lpstr>
      <vt:lpstr>Сектор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Пользователь</cp:lastModifiedBy>
  <cp:revision>4</cp:revision>
  <dcterms:created xsi:type="dcterms:W3CDTF">2016-01-28T02:12:19Z</dcterms:created>
  <dcterms:modified xsi:type="dcterms:W3CDTF">2016-01-28T02:36:13Z</dcterms:modified>
</cp:coreProperties>
</file>