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6" d="100"/>
          <a:sy n="56" d="100"/>
        </p:scale>
        <p:origin x="10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63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89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01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7805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371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6438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449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314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23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14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3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55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7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43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03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63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81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A3B94E9-89B5-444F-9D2D-83E01D59D16B}" type="datetimeFigureOut">
              <a:rPr lang="ru-RU" smtClean="0"/>
              <a:t>28.01.2016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2B39459-6F3C-46B5-A201-425B2656E7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20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-облако 6"/>
          <p:cNvSpPr/>
          <p:nvPr/>
        </p:nvSpPr>
        <p:spPr>
          <a:xfrm>
            <a:off x="827584" y="402398"/>
            <a:ext cx="7074212" cy="2074347"/>
          </a:xfrm>
          <a:prstGeom prst="cloudCallout">
            <a:avLst>
              <a:gd name="adj1" fmla="val 542"/>
              <a:gd name="adj2" fmla="val 18386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863306" y="856890"/>
            <a:ext cx="5021236" cy="12139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Решаем примеры до </a:t>
            </a:r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</a:t>
            </a:r>
            <a:endParaRPr lang="ru-RU" sz="3600" kern="10" dirty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56272" y="3916393"/>
            <a:ext cx="640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200" kern="10" dirty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138" y="4977972"/>
            <a:ext cx="6351447" cy="18800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7841" y="4977972"/>
            <a:ext cx="6351447" cy="1880028"/>
          </a:xfrm>
          <a:prstGeom prst="rect">
            <a:avLst/>
          </a:prstGeom>
        </p:spPr>
      </p:pic>
      <p:pic>
        <p:nvPicPr>
          <p:cNvPr id="1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564" y="3715402"/>
            <a:ext cx="967051" cy="9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846" y="3628809"/>
            <a:ext cx="1101391" cy="10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25" y="2535987"/>
            <a:ext cx="967051" cy="9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775" y="2572324"/>
            <a:ext cx="967051" cy="9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79" y="2609962"/>
            <a:ext cx="967051" cy="9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45" y="3680389"/>
            <a:ext cx="967051" cy="9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484" y="3693957"/>
            <a:ext cx="967051" cy="9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82" y="4698844"/>
            <a:ext cx="967051" cy="9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969" y="4698844"/>
            <a:ext cx="967051" cy="9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247" y="4698904"/>
            <a:ext cx="967051" cy="98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672" y="2573705"/>
            <a:ext cx="1101391" cy="10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845" y="2593112"/>
            <a:ext cx="1101391" cy="10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018" y="2620751"/>
            <a:ext cx="1101391" cy="10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672" y="3641016"/>
            <a:ext cx="1101391" cy="10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3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018" y="3641016"/>
            <a:ext cx="1101391" cy="10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701" y="4677075"/>
            <a:ext cx="1101391" cy="10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5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017" y="4677075"/>
            <a:ext cx="1101391" cy="10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672" y="4708327"/>
            <a:ext cx="1101391" cy="101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1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4</a:t>
            </a:r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+5=9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9682" y="2393328"/>
            <a:ext cx="3657599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5+4=9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8693" y="2218963"/>
            <a:ext cx="3968151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1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ыноска-облако 6"/>
          <p:cNvSpPr/>
          <p:nvPr/>
        </p:nvSpPr>
        <p:spPr>
          <a:xfrm>
            <a:off x="827584" y="908720"/>
            <a:ext cx="6949405" cy="1643063"/>
          </a:xfrm>
          <a:prstGeom prst="cloudCallout">
            <a:avLst>
              <a:gd name="adj1" fmla="val 542"/>
              <a:gd name="adj2" fmla="val 18386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2268538" y="1196975"/>
            <a:ext cx="446405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Молодцы!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56272" y="3916393"/>
            <a:ext cx="640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200" kern="10" dirty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5" name="Picture 2" descr="салют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61" y="2840038"/>
            <a:ext cx="3467819" cy="3641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салют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091" y="2840038"/>
            <a:ext cx="3467819" cy="3641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10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0</a:t>
            </a:r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+9=9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5573" y="2393328"/>
            <a:ext cx="3494392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59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9+0=9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Объект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5573" y="2506662"/>
            <a:ext cx="349439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6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1</a:t>
            </a:r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+8=9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981" y="2505079"/>
            <a:ext cx="3494392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29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8+1=9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981" y="2311880"/>
            <a:ext cx="3881887" cy="443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2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2</a:t>
            </a:r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+7=9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0837" y="2393328"/>
            <a:ext cx="3743864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41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7+2=9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0901" y="2393328"/>
            <a:ext cx="3615162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54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3</a:t>
            </a:r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+6=9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2981" y="2393328"/>
            <a:ext cx="3494391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68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"/>
          <p:cNvSpPr>
            <a:spLocks noChangeArrowheads="1" noChangeShapeType="1" noTextEdit="1"/>
          </p:cNvSpPr>
          <p:nvPr/>
        </p:nvSpPr>
        <p:spPr bwMode="auto">
          <a:xfrm>
            <a:off x="1570008" y="810884"/>
            <a:ext cx="6245523" cy="12496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773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3333FF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6+3=9</a:t>
            </a:r>
            <a:endParaRPr lang="ru-RU" sz="3600" kern="10" dirty="0" smtClean="0">
              <a:ln w="19050">
                <a:solidFill>
                  <a:srgbClr val="3333FF"/>
                </a:solidFill>
                <a:round/>
                <a:headEnd/>
                <a:tailEnd/>
              </a:ln>
              <a:solidFill>
                <a:srgbClr val="FF0066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759" y="4977972"/>
            <a:ext cx="6351447" cy="18800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5" y="4977972"/>
            <a:ext cx="1216833" cy="1768277"/>
          </a:xfrm>
          <a:prstGeom prst="rect">
            <a:avLst/>
          </a:prstGeom>
        </p:spPr>
      </p:pic>
      <p:pic>
        <p:nvPicPr>
          <p:cNvPr id="11" name="Picture 2" descr="Божьи коровки - клипарт в формате PNG на прозрачном фоне &quot; П…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68" y="3812875"/>
            <a:ext cx="2518913" cy="29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8475" y="2393328"/>
            <a:ext cx="3588588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80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</TotalTime>
  <Words>16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Century Gothic</vt:lpstr>
      <vt:lpstr>Impact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2016-01-28T02:12:19Z</dcterms:created>
  <dcterms:modified xsi:type="dcterms:W3CDTF">2016-01-28T02:36:13Z</dcterms:modified>
</cp:coreProperties>
</file>