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92" r:id="rId2"/>
    <p:sldMasterId id="2147483822" r:id="rId3"/>
  </p:sldMasterIdLst>
  <p:sldIdLst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6" d="100"/>
          <a:sy n="56" d="100"/>
        </p:scale>
        <p:origin x="10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14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60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05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79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36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424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86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50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339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81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30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10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83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63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333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707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818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598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235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53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08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53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420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314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22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0419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611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1574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5183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513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96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0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1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9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4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3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41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2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44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DE40AD-11B9-4AA9-98F8-4406B63DF55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21E867-19C2-4CD3-9D98-91CD5A8C9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808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1.e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827584" y="402398"/>
            <a:ext cx="7074212" cy="2074347"/>
          </a:xfrm>
          <a:prstGeom prst="cloudCallout">
            <a:avLst>
              <a:gd name="adj1" fmla="val 542"/>
              <a:gd name="adj2" fmla="val 1838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863306" y="856890"/>
            <a:ext cx="5021236" cy="12139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Решаем примеры до 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  <a:endParaRPr lang="ru-RU" sz="3600" kern="10" dirty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6272" y="3916393"/>
            <a:ext cx="640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200" kern="10" dirty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138" y="4977972"/>
            <a:ext cx="6351447" cy="1880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7841" y="4977972"/>
            <a:ext cx="6351447" cy="1880028"/>
          </a:xfrm>
          <a:prstGeom prst="rect">
            <a:avLst/>
          </a:prstGeom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65" y="3172738"/>
            <a:ext cx="112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38" y="2468994"/>
            <a:ext cx="112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65" y="4275352"/>
            <a:ext cx="112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06" y="3661256"/>
            <a:ext cx="112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204" y="4786473"/>
            <a:ext cx="112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032" y="4361248"/>
            <a:ext cx="112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569" y="3198618"/>
            <a:ext cx="112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590" y="2487836"/>
            <a:ext cx="12382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360" y="2465193"/>
            <a:ext cx="12382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340" y="3211632"/>
            <a:ext cx="12382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209" y="3613805"/>
            <a:ext cx="12382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729" y="3715402"/>
            <a:ext cx="12382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502" y="4417166"/>
            <a:ext cx="12382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64" y="4583440"/>
            <a:ext cx="12382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37" y="2398712"/>
            <a:ext cx="112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410" y="2070859"/>
            <a:ext cx="12382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65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8</a:t>
            </a:r>
            <a:r>
              <a:rPr lang="ru-RU" sz="3600" kern="1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+0=8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5342" y="2402485"/>
            <a:ext cx="3674853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0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827584" y="908720"/>
            <a:ext cx="6949405" cy="1643063"/>
          </a:xfrm>
          <a:prstGeom prst="cloudCallout">
            <a:avLst>
              <a:gd name="adj1" fmla="val 542"/>
              <a:gd name="adj2" fmla="val 1838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2268538" y="1196975"/>
            <a:ext cx="44640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Молодцы!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6272" y="3916393"/>
            <a:ext cx="640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200" kern="10" dirty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5" name="Picture 2" descr="салю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61" y="2840038"/>
            <a:ext cx="3467819" cy="364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салют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091" y="2840038"/>
            <a:ext cx="3467819" cy="364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99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+4=8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4852" y="2393328"/>
            <a:ext cx="3509245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1+7=8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7268" y="2394911"/>
            <a:ext cx="35023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7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7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+1=8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110" y="2393328"/>
            <a:ext cx="3562977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2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2+6=8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981" y="2402485"/>
            <a:ext cx="3778370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5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6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+2=8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8281" y="2393328"/>
            <a:ext cx="3506135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02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3+5=8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6561" y="2394911"/>
            <a:ext cx="363241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66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+3=8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981" y="2393328"/>
            <a:ext cx="349439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9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0"/>
          <p:cNvSpPr>
            <a:spLocks noChangeArrowheads="1" noChangeShapeType="1" noTextEdit="1"/>
          </p:cNvSpPr>
          <p:nvPr/>
        </p:nvSpPr>
        <p:spPr bwMode="auto">
          <a:xfrm>
            <a:off x="1570008" y="810884"/>
            <a:ext cx="6245523" cy="12496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73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0+8=8</a:t>
            </a:r>
            <a:endParaRPr lang="ru-RU" sz="3600" kern="10" dirty="0" smtClean="0">
              <a:ln w="1905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59" y="4977972"/>
            <a:ext cx="6351447" cy="18800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5" y="4977972"/>
            <a:ext cx="1216833" cy="1768277"/>
          </a:xfrm>
          <a:prstGeom prst="rect">
            <a:avLst/>
          </a:prstGeom>
        </p:spPr>
      </p:pic>
      <p:pic>
        <p:nvPicPr>
          <p:cNvPr id="11" name="Picture 2" descr="Божьи коровки - клипарт в формате PNG на прозрачном фоне &quot; П…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8" y="3812875"/>
            <a:ext cx="2518913" cy="29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1286" y="2393328"/>
            <a:ext cx="3494391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екто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15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Calibri</vt:lpstr>
      <vt:lpstr>Calibri Light</vt:lpstr>
      <vt:lpstr>Century Gothic</vt:lpstr>
      <vt:lpstr>Impact</vt:lpstr>
      <vt:lpstr>Wingdings 2</vt:lpstr>
      <vt:lpstr>Wingdings 3</vt:lpstr>
      <vt:lpstr>HDOfficeLightV0</vt:lpstr>
      <vt:lpstr>1_HDOfficeLightV0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2016-01-28T01:32:34Z</dcterms:created>
  <dcterms:modified xsi:type="dcterms:W3CDTF">2016-01-28T02:10:18Z</dcterms:modified>
</cp:coreProperties>
</file>