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0" r:id="rId3"/>
    <p:sldId id="261" r:id="rId4"/>
    <p:sldId id="262" r:id="rId5"/>
    <p:sldId id="264" r:id="rId6"/>
    <p:sldId id="272" r:id="rId7"/>
    <p:sldId id="257" r:id="rId8"/>
    <p:sldId id="258" r:id="rId9"/>
    <p:sldId id="259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E71FAE"/>
    <a:srgbClr val="D99243"/>
    <a:srgbClr val="0773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68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7BD4-22AB-489A-ADD9-01D70177A4B4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6E45-2770-40FF-A434-3ECDF31F6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82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7BD4-22AB-489A-ADD9-01D70177A4B4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6E45-2770-40FF-A434-3ECDF31F6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846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7BD4-22AB-489A-ADD9-01D70177A4B4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6E45-2770-40FF-A434-3ECDF31F6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221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7BD4-22AB-489A-ADD9-01D70177A4B4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6E45-2770-40FF-A434-3ECDF31F6A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6279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7BD4-22AB-489A-ADD9-01D70177A4B4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6E45-2770-40FF-A434-3ECDF31F6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733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7BD4-22AB-489A-ADD9-01D70177A4B4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6E45-2770-40FF-A434-3ECDF31F6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639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7BD4-22AB-489A-ADD9-01D70177A4B4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6E45-2770-40FF-A434-3ECDF31F6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106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7BD4-22AB-489A-ADD9-01D70177A4B4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6E45-2770-40FF-A434-3ECDF31F6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567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7BD4-22AB-489A-ADD9-01D70177A4B4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6E45-2770-40FF-A434-3ECDF31F6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082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7BD4-22AB-489A-ADD9-01D70177A4B4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6E45-2770-40FF-A434-3ECDF31F6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64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7BD4-22AB-489A-ADD9-01D70177A4B4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6E45-2770-40FF-A434-3ECDF31F6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30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7BD4-22AB-489A-ADD9-01D70177A4B4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6E45-2770-40FF-A434-3ECDF31F6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551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7BD4-22AB-489A-ADD9-01D70177A4B4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6E45-2770-40FF-A434-3ECDF31F6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569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7BD4-22AB-489A-ADD9-01D70177A4B4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6E45-2770-40FF-A434-3ECDF31F6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234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7BD4-22AB-489A-ADD9-01D70177A4B4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6E45-2770-40FF-A434-3ECDF31F6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619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7BD4-22AB-489A-ADD9-01D70177A4B4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6E45-2770-40FF-A434-3ECDF31F6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477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7BD4-22AB-489A-ADD9-01D70177A4B4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6E45-2770-40FF-A434-3ECDF31F6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084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D167BD4-22AB-489A-ADD9-01D70177A4B4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6E45-2770-40FF-A434-3ECDF31F6A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2932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slide" Target="slide10.xml"/><Relationship Id="rId4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Fcy;&amp;ocy;&amp;rcy;&amp;ucy;&amp;mcy; * &amp;Pcy;&amp;rcy;&amp;ocy;&amp;scy;&amp;mcy;&amp;ocy;&amp;tcy;&amp;rcy; &amp;tcy;&amp;iecy;&amp;mcy;&amp;ycy; - &amp;Fcy;&amp;ocy;&amp;rcy;&amp;mcy;&amp;ycy; &amp;icy; &amp;fcy;&amp;icy;&amp;gcy;&amp;ucy;&amp;rcy;&amp;y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3165" y="1280857"/>
            <a:ext cx="4840289" cy="5208483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300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Наука «Геометрия»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23165" y="1280857"/>
            <a:ext cx="4840289" cy="5291415"/>
          </a:xfrm>
        </p:spPr>
        <p:txBody>
          <a:bodyPr/>
          <a:lstStyle/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967" y="1280857"/>
            <a:ext cx="4827487" cy="5892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Ломаная </a:t>
            </a:r>
            <a:r>
              <a:rPr lang="ru-RU" b="1" dirty="0" smtClean="0">
                <a:solidFill>
                  <a:srgbClr val="FFFF00"/>
                </a:solidFill>
              </a:rPr>
              <a:t>линия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&amp;Pcy;&amp;ocy;&amp;bcy;&amp;ocy;&amp;icy;&amp;shchcy;&amp;iecy; &quot; YAHOOEU.r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1" y="1478748"/>
            <a:ext cx="2686040" cy="3246395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cxnSp>
        <p:nvCxnSpPr>
          <p:cNvPr id="8" name="Соединительная линия уступом 7"/>
          <p:cNvCxnSpPr/>
          <p:nvPr/>
        </p:nvCxnSpPr>
        <p:spPr>
          <a:xfrm rot="16200000" flipH="1">
            <a:off x="2536017" y="2964653"/>
            <a:ext cx="2143140" cy="2071702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571736" y="2143116"/>
            <a:ext cx="2571768" cy="78581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1214414" y="5072074"/>
            <a:ext cx="3429024" cy="114300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286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Кривая </a:t>
            </a:r>
            <a:r>
              <a:rPr lang="ru-RU" b="1" dirty="0" smtClean="0">
                <a:solidFill>
                  <a:srgbClr val="FFFF00"/>
                </a:solidFill>
              </a:rPr>
              <a:t>линия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655320" y="2016760"/>
            <a:ext cx="7772400" cy="3556000"/>
          </a:xfrm>
          <a:custGeom>
            <a:avLst/>
            <a:gdLst>
              <a:gd name="connsiteX0" fmla="*/ 0 w 7772400"/>
              <a:gd name="connsiteY0" fmla="*/ 2997200 h 3556000"/>
              <a:gd name="connsiteX1" fmla="*/ 1219200 w 7772400"/>
              <a:gd name="connsiteY1" fmla="*/ 1153160 h 3556000"/>
              <a:gd name="connsiteX2" fmla="*/ 1905000 w 7772400"/>
              <a:gd name="connsiteY2" fmla="*/ 3180080 h 3556000"/>
              <a:gd name="connsiteX3" fmla="*/ 3169920 w 7772400"/>
              <a:gd name="connsiteY3" fmla="*/ 726440 h 3556000"/>
              <a:gd name="connsiteX4" fmla="*/ 4587240 w 7772400"/>
              <a:gd name="connsiteY4" fmla="*/ 3469640 h 3556000"/>
              <a:gd name="connsiteX5" fmla="*/ 5638800 w 7772400"/>
              <a:gd name="connsiteY5" fmla="*/ 208280 h 3556000"/>
              <a:gd name="connsiteX6" fmla="*/ 7665720 w 7772400"/>
              <a:gd name="connsiteY6" fmla="*/ 2219960 h 3556000"/>
              <a:gd name="connsiteX7" fmla="*/ 7665720 w 7772400"/>
              <a:gd name="connsiteY7" fmla="*/ 2219960 h 3556000"/>
              <a:gd name="connsiteX8" fmla="*/ 7772400 w 7772400"/>
              <a:gd name="connsiteY8" fmla="*/ 2357120 h 3556000"/>
              <a:gd name="connsiteX9" fmla="*/ 7772400 w 7772400"/>
              <a:gd name="connsiteY9" fmla="*/ 2357120 h 3556000"/>
              <a:gd name="connsiteX10" fmla="*/ 7757160 w 7772400"/>
              <a:gd name="connsiteY10" fmla="*/ 2387600 h 3556000"/>
              <a:gd name="connsiteX11" fmla="*/ 7772400 w 7772400"/>
              <a:gd name="connsiteY11" fmla="*/ 2357120 h 35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72400" h="3556000">
                <a:moveTo>
                  <a:pt x="0" y="2997200"/>
                </a:moveTo>
                <a:cubicBezTo>
                  <a:pt x="450850" y="2059940"/>
                  <a:pt x="901700" y="1122680"/>
                  <a:pt x="1219200" y="1153160"/>
                </a:cubicBezTo>
                <a:cubicBezTo>
                  <a:pt x="1536700" y="1183640"/>
                  <a:pt x="1579880" y="3251200"/>
                  <a:pt x="1905000" y="3180080"/>
                </a:cubicBezTo>
                <a:cubicBezTo>
                  <a:pt x="2230120" y="3108960"/>
                  <a:pt x="2722880" y="678180"/>
                  <a:pt x="3169920" y="726440"/>
                </a:cubicBezTo>
                <a:cubicBezTo>
                  <a:pt x="3616960" y="774700"/>
                  <a:pt x="4175760" y="3556000"/>
                  <a:pt x="4587240" y="3469640"/>
                </a:cubicBezTo>
                <a:cubicBezTo>
                  <a:pt x="4998720" y="3383280"/>
                  <a:pt x="5125720" y="416560"/>
                  <a:pt x="5638800" y="208280"/>
                </a:cubicBezTo>
                <a:cubicBezTo>
                  <a:pt x="6151880" y="0"/>
                  <a:pt x="7665720" y="2219960"/>
                  <a:pt x="7665720" y="2219960"/>
                </a:cubicBezTo>
                <a:lnTo>
                  <a:pt x="7665720" y="2219960"/>
                </a:lnTo>
                <a:lnTo>
                  <a:pt x="7772400" y="2357120"/>
                </a:lnTo>
                <a:lnTo>
                  <a:pt x="7772400" y="2357120"/>
                </a:lnTo>
                <a:lnTo>
                  <a:pt x="7757160" y="2387600"/>
                </a:lnTo>
                <a:lnTo>
                  <a:pt x="7772400" y="2357120"/>
                </a:lnTo>
              </a:path>
            </a:pathLst>
          </a:cu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Два конца, два кольца –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Посередине – гвоздик.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&amp;kcy;&amp;acy;&amp;rcy;&amp;tcy;&amp;icy;&amp;ncy;&amp;kcy;&amp;icy; &amp;dcy;&amp;lcy;&amp;yacy; &amp;dcy;&amp;iecy;&amp;tcy;&amp;iecy;&amp;jcy; &amp;ncy;&amp;ocy;&amp;zhcy;&amp;ncy;&amp;icy;&amp;tscy;&amp;ycy;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16025" y="2348880"/>
            <a:ext cx="6711950" cy="3570186"/>
          </a:xfrm>
          <a:prstGeom prst="rect">
            <a:avLst/>
          </a:prstGeom>
          <a:solidFill>
            <a:srgbClr val="FFFF00"/>
          </a:solidFill>
          <a:ln w="762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отрезок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71538" y="2928934"/>
            <a:ext cx="72866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428860" y="4643446"/>
            <a:ext cx="3000396" cy="0"/>
          </a:xfrm>
          <a:prstGeom prst="line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2428860" y="4572008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357818" y="4572008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188640"/>
            <a:ext cx="3275856" cy="151216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Доброе, хорошее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На людей глядит,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А людям на себя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Глядеть не велит.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&amp;ocy;&amp;pcy;&amp;ycy;&amp;tcy;&amp;ycy; &amp;dcy;&amp;lcy;&amp;yacy; &amp;dcy;&amp;iecy;&amp;tcy;&amp;iecy;&amp;jcy; &amp;pcy;&amp;ocy; &amp;icy;&amp;zcy;&amp;ucy;&amp;chcy;&amp;iecy;&amp;ncy;&amp;icy;&amp;yucy; &amp;scy;&amp;ocy;&amp;lcy;&amp;ncy;&amp;tscy;&amp;acy; - &amp;Kcy;&amp;ncy;&amp;icy;&amp;gcy;&amp;icy; &amp;icy; &amp;ucy;&amp;chcy;&amp;iecy;&amp;bcy;&amp;ncy;&amp;icy;&amp;kcy;&amp;icy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4885682" cy="4104456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луч</a:t>
            </a:r>
            <a:endParaRPr lang="ru-RU" b="1" dirty="0">
              <a:solidFill>
                <a:srgbClr val="FFFF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357290" y="3500438"/>
            <a:ext cx="5929354" cy="7143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1285852" y="3500978"/>
            <a:ext cx="142876" cy="142876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857356" y="1071546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000364" y="1571612"/>
            <a:ext cx="535785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оединительная линия уступом 7"/>
          <p:cNvCxnSpPr/>
          <p:nvPr/>
        </p:nvCxnSpPr>
        <p:spPr>
          <a:xfrm>
            <a:off x="928662" y="3071810"/>
            <a:ext cx="3214710" cy="1500198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олилиния 12"/>
          <p:cNvSpPr/>
          <p:nvPr/>
        </p:nvSpPr>
        <p:spPr>
          <a:xfrm>
            <a:off x="4632960" y="2049780"/>
            <a:ext cx="3832860" cy="2827020"/>
          </a:xfrm>
          <a:custGeom>
            <a:avLst/>
            <a:gdLst>
              <a:gd name="connsiteX0" fmla="*/ 76200 w 3832860"/>
              <a:gd name="connsiteY0" fmla="*/ 373380 h 2827020"/>
              <a:gd name="connsiteX1" fmla="*/ 213360 w 3832860"/>
              <a:gd name="connsiteY1" fmla="*/ 1455420 h 2827020"/>
              <a:gd name="connsiteX2" fmla="*/ 1356360 w 3832860"/>
              <a:gd name="connsiteY2" fmla="*/ 556260 h 2827020"/>
              <a:gd name="connsiteX3" fmla="*/ 1752600 w 3832860"/>
              <a:gd name="connsiteY3" fmla="*/ 1760220 h 2827020"/>
              <a:gd name="connsiteX4" fmla="*/ 3139440 w 3832860"/>
              <a:gd name="connsiteY4" fmla="*/ 114300 h 2827020"/>
              <a:gd name="connsiteX5" fmla="*/ 3733800 w 3832860"/>
              <a:gd name="connsiteY5" fmla="*/ 2446020 h 2827020"/>
              <a:gd name="connsiteX6" fmla="*/ 3733800 w 3832860"/>
              <a:gd name="connsiteY6" fmla="*/ 2400300 h 2827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2860" h="2827020">
                <a:moveTo>
                  <a:pt x="76200" y="373380"/>
                </a:moveTo>
                <a:cubicBezTo>
                  <a:pt x="38100" y="899160"/>
                  <a:pt x="0" y="1424940"/>
                  <a:pt x="213360" y="1455420"/>
                </a:cubicBezTo>
                <a:cubicBezTo>
                  <a:pt x="426720" y="1485900"/>
                  <a:pt x="1099820" y="505460"/>
                  <a:pt x="1356360" y="556260"/>
                </a:cubicBezTo>
                <a:cubicBezTo>
                  <a:pt x="1612900" y="607060"/>
                  <a:pt x="1455420" y="1833880"/>
                  <a:pt x="1752600" y="1760220"/>
                </a:cubicBezTo>
                <a:cubicBezTo>
                  <a:pt x="2049780" y="1686560"/>
                  <a:pt x="2809240" y="0"/>
                  <a:pt x="3139440" y="114300"/>
                </a:cubicBezTo>
                <a:cubicBezTo>
                  <a:pt x="3469640" y="228600"/>
                  <a:pt x="3634740" y="2065020"/>
                  <a:pt x="3733800" y="2446020"/>
                </a:cubicBezTo>
                <a:cubicBezTo>
                  <a:pt x="3832860" y="2827020"/>
                  <a:pt x="3783330" y="2613660"/>
                  <a:pt x="3733800" y="2400300"/>
                </a:cubicBezTo>
              </a:path>
            </a:pathLst>
          </a:cu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928662" y="5500702"/>
            <a:ext cx="2571768" cy="0"/>
          </a:xfrm>
          <a:prstGeom prst="line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857224" y="5429264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428992" y="5429264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4572000" y="4214818"/>
            <a:ext cx="2928958" cy="192882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4500562" y="6072206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6" grpId="0" animBg="1"/>
      <p:bldP spid="17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Зоология – наука о животных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&amp;ZHcy;&amp;icy;&amp;vcy;&amp;ocy;&amp;tcy;&amp;ncy;&amp;ycy;&amp;iecy;) &amp;ocy;&amp;bcy;&amp;ocy;&amp;icy; &amp;dcy;&amp;lcy;&amp;yacy; &amp;rcy;&amp;acy;&amp;bcy;&amp;ocy;&amp;chcy;&amp;iecy;&amp;gcy;&amp;ocy; &amp;scy;&amp;tcy;&amp;ocy;&amp;lcy;&amp;acy; &amp;ncy;&amp;acy; www.ArtFile.ru"/>
          <p:cNvPicPr>
            <a:picLocks noGrp="1"/>
          </p:cNvPicPr>
          <p:nvPr>
            <p:ph idx="1"/>
          </p:nvPr>
        </p:nvPicPr>
        <p:blipFill>
          <a:blip r:embed="rId2" cstate="print"/>
          <a:srcRect b="5913"/>
          <a:stretch>
            <a:fillRect/>
          </a:stretch>
        </p:blipFill>
        <p:spPr bwMode="auto">
          <a:xfrm>
            <a:off x="857224" y="3500438"/>
            <a:ext cx="3143272" cy="3143272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" name="Рисунок 4" descr="Geminileo &amp;scy; &amp;zhcy;&amp;icy;&amp;vcy;&amp;ocy;&amp;tcy;&amp;ncy;&amp;ycy;&amp;mcy;&amp;icy; &amp;kcy;&amp;acy;&amp;rcy;&amp;tcy;&amp;icy;&amp;ncy;&amp;kcy;&amp;acy; &amp;ncy;&amp;acy; &amp;tcy;&amp;iecy;&amp;lcy;&amp;iecy;&amp;fcy;&amp;ocy;&amp;ncy;&amp;ycy; &amp;Acy;&amp;ncy;&amp;dcy;&amp;rcy;&amp;ocy;&amp;icy;&amp;dcy; &amp;rcy;&amp;acy;&amp;zcy;&amp;mcy;&amp;iecy;&amp;rcy;&amp;ocy;&amp;mcy; 960x800 &amp;tcy;&amp;ocy;&amp;chcy;&amp;iecy;&amp;kcy;"/>
          <p:cNvPicPr/>
          <p:nvPr/>
        </p:nvPicPr>
        <p:blipFill>
          <a:blip r:embed="rId3" cstate="print"/>
          <a:srcRect b="20459"/>
          <a:stretch>
            <a:fillRect/>
          </a:stretch>
        </p:blipFill>
        <p:spPr bwMode="auto">
          <a:xfrm>
            <a:off x="428596" y="764704"/>
            <a:ext cx="4071966" cy="2448272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" name="Рисунок 5" descr="&amp;Scy;&amp;acy;&amp;mcy;&amp;ycy;&amp;iecy; &amp;ucy;&amp;dcy;&amp;icy;&amp;vcy;&amp;icy;&amp;tcy;&amp;iecy;&amp;lcy;&amp;softcy;&amp;ncy;&amp;ycy;&amp;iecy; &amp;icy; &amp;zcy;&amp;acy;&amp;bcy;&amp;acy;&amp;vcy;&amp;ncy;&amp;ycy;&amp;iecy; &amp;fcy;&amp;ocy;&amp;tcy;&amp;ocy;&amp;gcy;&amp;rcy;&amp;acy;&amp;fcy;&amp;icy;&amp;icy; &amp;zhcy;&amp;icy;&amp;vcy;&amp;ocy;&amp;tcy;&amp;ncy;&amp;ycy;&amp;khcy; &amp;vcy;&amp;ocy; &amp;vcy;&amp;scy;&amp;iecy;&amp;gcy;&amp;ocy; &amp;mcy;&amp;icy;&amp;rcy;&amp;acy; &amp;zcy;&amp;acy; &amp;pcy;&amp;ocy;&amp;scy;&amp;lcy;&amp;iecy;&amp;dcy;&amp;ncy;&amp;yucy;&amp;yucy; &amp;ncy;&amp;iecy;&amp;dcy;&amp;iecy;&amp;lcy;&amp;yucy;. &quot; uCrazy.ru - &amp;Icy;&amp;scy;&amp;tcy;&amp;ocy;&amp;chcy;&amp;ncy;&amp;icy;&amp;kcy; &amp;KHcy;&amp;ocy;&amp;rcy;&amp;ocy;&amp;shcy;&amp;iecy;&amp;gcy;&amp;ocy; &amp;Ncy;&amp;acy;&amp;scy;&amp;tcy;&amp;rcy;&amp;ocy;&amp;iecy;&amp;ncy;&amp;icy;&amp;yacy;"/>
          <p:cNvPicPr/>
          <p:nvPr/>
        </p:nvPicPr>
        <p:blipFill>
          <a:blip r:embed="rId4" cstate="print"/>
          <a:srcRect b="9833"/>
          <a:stretch>
            <a:fillRect/>
          </a:stretch>
        </p:blipFill>
        <p:spPr bwMode="auto">
          <a:xfrm>
            <a:off x="4357686" y="3645024"/>
            <a:ext cx="4143404" cy="2927224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" name="Рисунок 6" descr="&amp;Scy;&amp;acy;&amp;mcy;&amp;ycy;&amp;iecy; &amp;kcy;&amp;rcy;&amp;acy;&amp;scy;&amp;icy;&amp;vcy;&amp;ycy;&amp;iecy; &amp;kcy;&amp;acy;&amp;rcy;&amp;tcy;&amp;icy;&amp;ncy;&amp;kcy;&amp;icy; &amp;icy; &amp;fcy;&amp;ocy;&amp;tcy;&amp;ocy; &amp;zhcy;&amp;icy;&amp;vcy;&amp;ocy;&amp;tcy;&amp;ncy;&amp;ycy;&amp;khcy; &amp;icy; &amp;pcy;&amp;tcy;&amp;icy;&amp;tscy; &amp;scy;&amp;kcy;&amp;acy;&amp;chcy;&amp;acy;&amp;tcy;&amp;softcy; &amp;bcy;&amp;iecy;&amp;scy;&amp;pcy;&amp;lcy;&amp;acy;&amp;tcy;&amp;ncy;&amp;ocy; - 10 -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764704"/>
            <a:ext cx="3863613" cy="2448272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2936"/>
            <a:ext cx="9144000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857232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Биология – наука о растениях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&amp;Mcy;&amp;iecy;&amp;dcy;&amp;icy;&amp;tscy;&amp;icy;&amp;ncy;&amp;scy;&amp;kcy;&amp;icy;&amp;iecy; &amp;scy;&amp;tcy;&amp;acy;&amp;tcy;&amp;softcy;&amp;icy; - Part 111"/>
          <p:cNvPicPr>
            <a:picLocks noGrp="1"/>
          </p:cNvPicPr>
          <p:nvPr>
            <p:ph idx="1"/>
          </p:nvPr>
        </p:nvPicPr>
        <p:blipFill>
          <a:blip r:embed="rId2" cstate="print"/>
          <a:srcRect t="5111" b="11538"/>
          <a:stretch>
            <a:fillRect/>
          </a:stretch>
        </p:blipFill>
        <p:spPr bwMode="auto">
          <a:xfrm flipH="1">
            <a:off x="500034" y="928670"/>
            <a:ext cx="4071966" cy="2500330"/>
          </a:xfrm>
          <a:prstGeom prst="rect">
            <a:avLst/>
          </a:prstGeom>
          <a:solidFill>
            <a:srgbClr val="FFFF00"/>
          </a:solidFill>
          <a:ln w="762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" name="Рисунок 4" descr="1000dosok.ru / &amp;Dcy;&amp;ocy;&amp;scy;&amp;kcy;&amp;acy; &amp;ocy;&amp;bcy;&amp;hardcy;&amp;yacy;&amp;vcy;&amp;lcy;&amp;iecy;&amp;ncy;&amp;icy;&amp;jcy;: &amp;ZHcy;&amp;icy;&amp;vcy;&amp;ocy;&amp;tcy;&amp;ncy;&amp;ycy;&amp;iecy; &amp;icy; &amp;rcy;&amp;acy;&amp;scy;&amp;tcy;&amp;iecy;&amp;ncy;&amp;icy;&amp;yacy; - &amp;Rcy;&amp;acy;&amp;scy;&amp;tcy;&amp;iecy;&amp;ncy;&amp;icy;&amp;yacy;. . &amp;Acy;&amp;kcy;&amp;vcy;&amp;acy;&amp;rcy;&amp;icy;&amp;ucy;&amp;mcy;&amp;ycy; / &amp;chcy;&amp;acy;&amp;scy;&amp;tcy;&amp;ncy;&amp;ycy;&amp;iecy; &amp;ocy;&amp;bcy;&amp;hardcy;&amp;yacy;&amp;vcy;&amp;lcy;&amp;iecy;&amp;ncy;&amp;icy;&amp;yacy;"/>
          <p:cNvPicPr/>
          <p:nvPr/>
        </p:nvPicPr>
        <p:blipFill>
          <a:blip r:embed="rId3" cstate="print"/>
          <a:srcRect b="10870"/>
          <a:stretch>
            <a:fillRect/>
          </a:stretch>
        </p:blipFill>
        <p:spPr bwMode="auto">
          <a:xfrm flipH="1">
            <a:off x="4929190" y="928670"/>
            <a:ext cx="3757610" cy="2428892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" name="Рисунок 5" descr="&amp;Dcy;&amp;ocy;&amp;mcy;&amp;ocy;&amp;scy;&amp;tcy;&amp;rcy;&amp;ocy;&amp;jcy; - &amp;Vcy; &amp;Mcy;&amp;ocy;&amp;scy;&amp;kcy;&amp;vcy;&amp;iecy; &amp;ncy;&amp;acy; &amp;Tcy;&amp;vcy;&amp;iecy;&amp;rcy;&amp;scy;&amp;kcy;&amp;ocy;&amp;jcy; &amp;ucy;&amp;lcy;&amp;icy;&amp;tscy;&amp;iecy; &amp;vcy; &amp;rcy;&amp;iecy;&amp;zhcy;&amp;icy;&amp;mcy;&amp;iecy; &amp;ocy;&amp;ncy;&amp;lcy;&amp;acy;&amp;jcy;&amp;ncy; &amp;pcy;&amp;ocy;&amp;scy;&amp;acy;&amp;dcy;&amp;yacy;&amp;tcy; &amp;ocy;&amp;kcy;&amp;ocy;&amp;lcy;&amp;ocy; 70 &amp;khcy;&amp;vcy;&amp;ocy;&amp;jcy;&amp;ncy;&amp;ycy;&amp;khcy; &amp;dcy;&amp;iecy;&amp;rcy;&amp;iecy;&amp;vcy;&amp;softcy;&amp;iecy;&amp;vcy; : &amp;ncy;&amp;ocy;&amp;vcy;&amp;ocy;&amp;scy;&amp;tcy;&amp;i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933056"/>
            <a:ext cx="4215982" cy="2639216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8" name="Picture 12" descr="ag00630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3573016"/>
            <a:ext cx="303468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748464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Астрономия </a:t>
            </a:r>
            <a:r>
              <a:rPr lang="ru-RU" b="1" dirty="0" smtClean="0">
                <a:solidFill>
                  <a:srgbClr val="FFFF00"/>
                </a:solidFill>
              </a:rPr>
              <a:t>– наука о космосе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&amp;scy;&amp;icy;&amp;scy;&amp;tcy;&amp;iecy;&amp;mcy;&amp;acy;, &amp;ocy;&amp;rcy;&amp;bcy;&amp;icy;&amp;tcy;&amp;acy;, &amp;scy;&amp;ocy;&amp;lcy;&amp;ncy;&amp;tscy;&amp;iecy;, &amp;pcy;&amp;rcy;&amp;ocy;&amp;scy;&amp;tcy;&amp;rcy;&amp;acy;&amp;ncy;&amp;scy;&amp;tcy;&amp;vcy;&amp;ocy;, &amp;pcy;&amp;lcy;&amp;acy;&amp;ncy;&amp;iecy;&amp;tcy;&amp;ycy; - (&amp;kcy;&amp;acy;&amp;rcy;&amp;tcy;&amp;icy;&amp;ncy;&amp;kcy;&amp;acy;, &amp;icy;&amp;zcy;&amp;ocy;&amp;bcy;&amp;rcy;&amp;acy;&amp;zhcy;&amp;iecy;&amp;ncy;&amp;icy;&amp;iecy;, &amp;fcy;&amp;ocy;&amp;tcy;&amp;ocy;, &amp;ocy;&amp;bcy;&amp;ocy;&amp;icy; 71433)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4176464" cy="3744417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" name="Рисунок 4" descr="&amp;Ncy;&amp;iecy;&amp;ocy;&amp;bcy;&amp;ycy;&amp;chcy;&amp;ncy;&amp;ycy;&amp;iecy; &amp;Pcy;&amp;iecy;&amp;rcy;&amp;scy;&amp;iecy;&amp;icy;&amp;dcy;&amp;ycy; 2004 &amp;gcy;&amp;ocy;&amp;dcy;&amp;a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9768" y="2740485"/>
            <a:ext cx="4078556" cy="3816424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" name="Picture 15" descr="ROCKET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140967"/>
            <a:ext cx="1152128" cy="10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animashky.ru/flist/obludi/42/4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648697"/>
            <a:ext cx="1296144" cy="194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532440" cy="122413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Геометрия </a:t>
            </a:r>
            <a:r>
              <a:rPr lang="ru-RU" sz="3200" b="1" dirty="0" smtClean="0">
                <a:solidFill>
                  <a:srgbClr val="FFFF00"/>
                </a:solidFill>
              </a:rPr>
              <a:t>– наука о геометрических фигурах, формах и </a:t>
            </a:r>
            <a:r>
              <a:rPr lang="ru-RU" sz="3200" b="1" dirty="0" smtClean="0">
                <a:solidFill>
                  <a:srgbClr val="FFFF00"/>
                </a:solidFill>
              </a:rPr>
              <a:t>линях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&amp;Pcy;&amp;rcy;&amp;yacy;&amp;mcy;&amp;acy;&amp;yacy; &amp;icy; &amp;kcy;&amp;rcy;&amp;icy;&amp;vcy;&amp;acy;&amp;yacy; &amp;lcy;&amp;icy;&amp;ncy;&amp;icy;&amp;icy;. . &amp;Lcy;&amp;ucy;&amp;chcy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628" y="1628800"/>
            <a:ext cx="4248473" cy="2887179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" name="Рисунок 4" descr="&amp;Gcy;&amp;iecy;&amp;ocy;&amp;mcy;&amp;iecy;&amp;tcy;&amp;rcy;&amp;icy;&amp;chcy;&amp;iecy;&amp;scy;&amp;kcy;&amp;icy;&amp;iecy; &amp;tcy;&amp;iecy;&amp;lcy;&amp;acy; &amp;vcy;&amp;ocy;&amp;kcy;&amp;rcy;&amp;ucy;&amp;gcy; &amp;ncy;&amp;acy;&amp;scy; &amp;gcy;&amp;iecy;&amp;ocy;&amp;mcy;&amp;iecy;&amp;tcy;&amp;rcy;&amp;icy;&amp;chcy;&amp;iecy;&amp;scy;&amp;kcy;&amp;icy;&amp;iecy; &amp;fcy;&amp;icy;&amp;gcy;&amp;ucy;&amp;rcy;&amp;ycy; &amp;dcy;&amp;lcy;&amp;yacy; &amp;dcy;&amp;iecy;&amp;tcy;&amp;iecy;&amp;jcy; &amp;mcy;&amp;acy;&amp;tcy;&amp;iecy;&amp;mcy;&amp;acy;&amp;tcy;&amp;icy;&amp;kcy;&amp;acy; &amp;vcy;&amp;ocy;&amp;kcy;&amp;rcy;&amp;ucy;&amp;gcy; &amp;ncy;&amp;acy;&amp;scy; &amp;kcy;&amp;acy;&amp;rcy;&amp;tcy;&amp;icy;&amp;ncy;&amp;kcy;&amp;icy; &amp;gcy;&amp;iecy;&amp;ocy;&amp;mcy;&amp;iecy;&amp;tcy;&amp;rcy;&amp;icy;&amp;chcy;&amp;iecy;&amp;scy;&amp;kcy;&amp;icy;&amp;iecy; &amp;fcy;&amp;icy;&amp;gcy;&amp;ucy;&amp;rcy;&amp;ycy; &quot; &amp;Tcy;&amp;vcy;&amp;ocy;&amp;iecy; &amp;zcy;&amp;dcy;&amp;ocy;&amp;rcy;&amp;ocy;"/>
          <p:cNvPicPr/>
          <p:nvPr/>
        </p:nvPicPr>
        <p:blipFill>
          <a:blip r:embed="rId3" cstate="print"/>
          <a:srcRect l="3897" t="6800" r="2597" b="34800"/>
          <a:stretch>
            <a:fillRect/>
          </a:stretch>
        </p:blipFill>
        <p:spPr bwMode="auto">
          <a:xfrm>
            <a:off x="4860031" y="3212976"/>
            <a:ext cx="3977607" cy="2954038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32003"/>
            <a:ext cx="2952328" cy="179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кнопка ж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176" y="1412776"/>
            <a:ext cx="2629316" cy="11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&amp;Pcy;&amp;ocy;&amp;bcy;&amp;ocy;&amp;icy;&amp;shchcy;&amp;iecy; &quot; YAHOOEU.r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472" y="808828"/>
            <a:ext cx="3493622" cy="5240343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" name="Picture 2" descr="&amp;Scy;&amp;kcy;&amp;acy;&amp;chcy;&amp;acy;&amp;tcy;&amp;softcy; &amp;icy;&amp;zcy;&amp;ocy;&amp;bcy;&amp;rcy;&amp;acy;&amp;zhcy;&amp;iecy;&amp;ncy;&amp;icy;&amp;iecy; &amp;kcy;&amp;acy;&amp;rcy;&amp;acy;&amp;ncy;&amp;dcy;&amp;acy;&amp;shcy;&amp;acy; &amp;kcy;&amp;acy;&amp;rcy;&amp;tcy;&amp;icy;&amp;ncy;&amp;kcy;&amp;icy; &amp;icy; &amp;fcy;&amp;ocy;&amp;tcy;&amp;ocy; &amp;ncy;&amp;acy; &amp;tcy;&amp;iecy;&amp;lcy;&amp;iecy;&amp;fcy;&amp;ocy;&amp;ncy; &amp;bcy;&amp;iecy;&amp;scy;&amp;pcy;&amp;lcy;&amp;acy;&amp;tcy;&amp;ncy;&amp;o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3" y="785794"/>
            <a:ext cx="3493622" cy="524034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620687"/>
            <a:ext cx="3384376" cy="12273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&amp;Scy;&amp;kcy;&amp;acy;&amp;chcy;&amp;acy;&amp;tcy;&amp;softcy; &amp;icy;&amp;zcy;&amp;ocy;&amp;bcy;&amp;rcy;&amp;acy;&amp;zhcy;&amp;iecy;&amp;ncy;&amp;icy;&amp;iecy; &amp;kcy;&amp;acy;&amp;rcy;&amp;acy;&amp;ncy;&amp;dcy;&amp;acy;&amp;shcy;&amp;acy; &amp;kcy;&amp;acy;&amp;rcy;&amp;tcy;&amp;icy;&amp;ncy;&amp;kcy;&amp;icy; &amp;icy; &amp;fcy;&amp;ocy;&amp;tcy;&amp;ocy; &amp;ncy;&amp;acy; &amp;tcy;&amp;iecy;&amp;lcy;&amp;iecy;&amp;fcy;&amp;ocy;&amp;ncy; &amp;bcy;&amp;iecy;&amp;scy;&amp;pcy;&amp;lcy;&amp;acy;&amp;tcy;&amp;ncy;&amp;o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214423"/>
            <a:ext cx="3600400" cy="523891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sp>
        <p:nvSpPr>
          <p:cNvPr id="6" name="Овал 5"/>
          <p:cNvSpPr/>
          <p:nvPr/>
        </p:nvSpPr>
        <p:spPr>
          <a:xfrm>
            <a:off x="2214546" y="3143248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/>
            </a:r>
            <a:br>
              <a:rPr lang="ru-RU" b="1" dirty="0">
                <a:solidFill>
                  <a:srgbClr val="FFFF00"/>
                </a:solidFill>
              </a:rPr>
            </a:br>
            <a:endParaRPr lang="ru-RU" dirty="0"/>
          </a:p>
        </p:txBody>
      </p:sp>
      <p:pic>
        <p:nvPicPr>
          <p:cNvPr id="8" name="Содержимое 3" descr="&amp;Pcy;&amp;ocy;&amp;bcy;&amp;ocy;&amp;icy;&amp;shchcy;&amp;iecy; &quot; YAHOOEU.r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997" y="1484784"/>
            <a:ext cx="3422375" cy="4968552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3857620" y="2285992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215338" y="3143248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572264" y="2714620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000892" y="5143512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929322" y="4071942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429256" y="4929198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072330" y="4286256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072066" y="2714620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072462" y="5572140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658" y="222788"/>
            <a:ext cx="4371211" cy="1133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Прямая линия</a:t>
            </a:r>
            <a:endParaRPr lang="ru-RU" b="1" dirty="0">
              <a:solidFill>
                <a:srgbClr val="FFFF00"/>
              </a:solidFill>
            </a:endParaRPr>
          </a:p>
        </p:txBody>
      </p:sp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>
            <a:off x="428596" y="3786190"/>
            <a:ext cx="5572164" cy="1588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</p:cxnSp>
      <p:pic>
        <p:nvPicPr>
          <p:cNvPr id="6" name="Picture 2" descr="&amp;Scy;&amp;kcy;&amp;acy;&amp;chcy;&amp;acy;&amp;tcy;&amp;softcy; &amp;icy;&amp;zcy;&amp;ocy;&amp;bcy;&amp;rcy;&amp;acy;&amp;zhcy;&amp;iecy;&amp;ncy;&amp;icy;&amp;iecy; &amp;kcy;&amp;acy;&amp;rcy;&amp;acy;&amp;ncy;&amp;dcy;&amp;acy;&amp;shcy;&amp;acy; &amp;kcy;&amp;acy;&amp;rcy;&amp;tcy;&amp;icy;&amp;ncy;&amp;kcy;&amp;icy; &amp;icy; &amp;fcy;&amp;ocy;&amp;tcy;&amp;ocy; &amp;ncy;&amp;acy; &amp;tcy;&amp;iecy;&amp;lcy;&amp;iecy;&amp;fcy;&amp;ocy;&amp;ncy; &amp;bcy;&amp;iecy;&amp;scy;&amp;pcy;&amp;lcy;&amp;acy;&amp;tcy;&amp;n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5574" y="1457309"/>
            <a:ext cx="2238392" cy="268607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1795</TotalTime>
  <Words>43</Words>
  <Application>Microsoft Office PowerPoint</Application>
  <PresentationFormat>Экран (4:3)</PresentationFormat>
  <Paragraphs>13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Times New Roman</vt:lpstr>
      <vt:lpstr>Wingdings 3</vt:lpstr>
      <vt:lpstr>Ион</vt:lpstr>
      <vt:lpstr> Наука «Геометрия»</vt:lpstr>
      <vt:lpstr>Зоология – наука о животных</vt:lpstr>
      <vt:lpstr>Биология – наука о растениях</vt:lpstr>
      <vt:lpstr>Астрономия – наука о космосе</vt:lpstr>
      <vt:lpstr>Геометрия – наука о геометрических фигурах, формах и линях</vt:lpstr>
      <vt:lpstr>Презентация PowerPoint</vt:lpstr>
      <vt:lpstr>Презентация PowerPoint</vt:lpstr>
      <vt:lpstr> </vt:lpstr>
      <vt:lpstr>Прямая линия</vt:lpstr>
      <vt:lpstr> Ломаная линия</vt:lpstr>
      <vt:lpstr> Кривая линия</vt:lpstr>
      <vt:lpstr>Два конца, два кольца – Посередине – гвоздик.</vt:lpstr>
      <vt:lpstr>отрезок</vt:lpstr>
      <vt:lpstr>Доброе, хорошее На людей глядит, А людям на себя Глядеть не велит.</vt:lpstr>
      <vt:lpstr>луч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страну «Геометрия»</dc:title>
  <dc:creator>Ольга Борисова</dc:creator>
  <cp:lastModifiedBy>Пользователь</cp:lastModifiedBy>
  <cp:revision>67</cp:revision>
  <dcterms:created xsi:type="dcterms:W3CDTF">2015-04-16T07:51:25Z</dcterms:created>
  <dcterms:modified xsi:type="dcterms:W3CDTF">2016-02-05T06:31:25Z</dcterms:modified>
</cp:coreProperties>
</file>