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3" r:id="rId4"/>
    <p:sldId id="276" r:id="rId5"/>
    <p:sldId id="271" r:id="rId6"/>
    <p:sldId id="270" r:id="rId7"/>
    <p:sldId id="269" r:id="rId8"/>
    <p:sldId id="268" r:id="rId9"/>
    <p:sldId id="267" r:id="rId10"/>
    <p:sldId id="266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2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6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6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5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8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2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53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0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BB5D-A5C8-4D97-8D1C-0C11D9BFDEF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4D8E0-85F7-400D-B655-29DBCDF14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8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уга 3"/>
          <p:cNvSpPr/>
          <p:nvPr/>
        </p:nvSpPr>
        <p:spPr>
          <a:xfrm rot="5055528">
            <a:off x="4483865" y="1828800"/>
            <a:ext cx="914400" cy="914400"/>
          </a:xfrm>
          <a:prstGeom prst="arc">
            <a:avLst>
              <a:gd name="adj1" fmla="val 7420792"/>
              <a:gd name="adj2" fmla="val 134377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Полилиния 7"/>
          <p:cNvSpPr/>
          <p:nvPr/>
        </p:nvSpPr>
        <p:spPr>
          <a:xfrm>
            <a:off x="5420298" y="2280492"/>
            <a:ext cx="672029" cy="506151"/>
          </a:xfrm>
          <a:custGeom>
            <a:avLst/>
            <a:gdLst>
              <a:gd name="connsiteX0" fmla="*/ 0 w 462708"/>
              <a:gd name="connsiteY0" fmla="*/ 0 h 462955"/>
              <a:gd name="connsiteX1" fmla="*/ 22034 w 462708"/>
              <a:gd name="connsiteY1" fmla="*/ 88135 h 462955"/>
              <a:gd name="connsiteX2" fmla="*/ 44067 w 462708"/>
              <a:gd name="connsiteY2" fmla="*/ 121185 h 462955"/>
              <a:gd name="connsiteX3" fmla="*/ 66101 w 462708"/>
              <a:gd name="connsiteY3" fmla="*/ 187286 h 462955"/>
              <a:gd name="connsiteX4" fmla="*/ 77118 w 462708"/>
              <a:gd name="connsiteY4" fmla="*/ 220337 h 462955"/>
              <a:gd name="connsiteX5" fmla="*/ 121185 w 462708"/>
              <a:gd name="connsiteY5" fmla="*/ 286438 h 462955"/>
              <a:gd name="connsiteX6" fmla="*/ 154236 w 462708"/>
              <a:gd name="connsiteY6" fmla="*/ 352539 h 462955"/>
              <a:gd name="connsiteX7" fmla="*/ 165253 w 462708"/>
              <a:gd name="connsiteY7" fmla="*/ 385590 h 462955"/>
              <a:gd name="connsiteX8" fmla="*/ 231354 w 462708"/>
              <a:gd name="connsiteY8" fmla="*/ 418641 h 462955"/>
              <a:gd name="connsiteX9" fmla="*/ 264405 w 462708"/>
              <a:gd name="connsiteY9" fmla="*/ 440674 h 462955"/>
              <a:gd name="connsiteX10" fmla="*/ 363556 w 462708"/>
              <a:gd name="connsiteY10" fmla="*/ 451691 h 462955"/>
              <a:gd name="connsiteX11" fmla="*/ 462708 w 462708"/>
              <a:gd name="connsiteY11" fmla="*/ 462708 h 46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2708" h="462955">
                <a:moveTo>
                  <a:pt x="0" y="0"/>
                </a:moveTo>
                <a:cubicBezTo>
                  <a:pt x="4190" y="20952"/>
                  <a:pt x="10742" y="65550"/>
                  <a:pt x="22034" y="88135"/>
                </a:cubicBezTo>
                <a:cubicBezTo>
                  <a:pt x="27955" y="99978"/>
                  <a:pt x="38690" y="109086"/>
                  <a:pt x="44067" y="121185"/>
                </a:cubicBezTo>
                <a:cubicBezTo>
                  <a:pt x="53500" y="142409"/>
                  <a:pt x="58756" y="165252"/>
                  <a:pt x="66101" y="187286"/>
                </a:cubicBezTo>
                <a:cubicBezTo>
                  <a:pt x="69773" y="198303"/>
                  <a:pt x="70676" y="210674"/>
                  <a:pt x="77118" y="220337"/>
                </a:cubicBezTo>
                <a:cubicBezTo>
                  <a:pt x="91807" y="242371"/>
                  <a:pt x="112811" y="261316"/>
                  <a:pt x="121185" y="286438"/>
                </a:cubicBezTo>
                <a:cubicBezTo>
                  <a:pt x="136389" y="332050"/>
                  <a:pt x="125760" y="309827"/>
                  <a:pt x="154236" y="352539"/>
                </a:cubicBezTo>
                <a:cubicBezTo>
                  <a:pt x="157908" y="363556"/>
                  <a:pt x="157999" y="376522"/>
                  <a:pt x="165253" y="385590"/>
                </a:cubicBezTo>
                <a:cubicBezTo>
                  <a:pt x="186301" y="411901"/>
                  <a:pt x="204743" y="405336"/>
                  <a:pt x="231354" y="418641"/>
                </a:cubicBezTo>
                <a:cubicBezTo>
                  <a:pt x="243197" y="424562"/>
                  <a:pt x="251560" y="437463"/>
                  <a:pt x="264405" y="440674"/>
                </a:cubicBezTo>
                <a:cubicBezTo>
                  <a:pt x="296666" y="448739"/>
                  <a:pt x="330636" y="446988"/>
                  <a:pt x="363556" y="451691"/>
                </a:cubicBezTo>
                <a:cubicBezTo>
                  <a:pt x="460839" y="465589"/>
                  <a:pt x="378113" y="462708"/>
                  <a:pt x="462708" y="4627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409240" y="2401677"/>
            <a:ext cx="694105" cy="462709"/>
          </a:xfrm>
          <a:custGeom>
            <a:avLst/>
            <a:gdLst>
              <a:gd name="connsiteX0" fmla="*/ 694105 w 694105"/>
              <a:gd name="connsiteY0" fmla="*/ 462709 h 462709"/>
              <a:gd name="connsiteX1" fmla="*/ 639020 w 694105"/>
              <a:gd name="connsiteY1" fmla="*/ 451692 h 462709"/>
              <a:gd name="connsiteX2" fmla="*/ 605970 w 694105"/>
              <a:gd name="connsiteY2" fmla="*/ 440675 h 462709"/>
              <a:gd name="connsiteX3" fmla="*/ 374615 w 694105"/>
              <a:gd name="connsiteY3" fmla="*/ 418641 h 462709"/>
              <a:gd name="connsiteX4" fmla="*/ 308514 w 694105"/>
              <a:gd name="connsiteY4" fmla="*/ 396607 h 462709"/>
              <a:gd name="connsiteX5" fmla="*/ 275464 w 694105"/>
              <a:gd name="connsiteY5" fmla="*/ 385590 h 462709"/>
              <a:gd name="connsiteX6" fmla="*/ 242413 w 694105"/>
              <a:gd name="connsiteY6" fmla="*/ 352540 h 462709"/>
              <a:gd name="connsiteX7" fmla="*/ 176312 w 694105"/>
              <a:gd name="connsiteY7" fmla="*/ 308472 h 462709"/>
              <a:gd name="connsiteX8" fmla="*/ 154278 w 694105"/>
              <a:gd name="connsiteY8" fmla="*/ 242371 h 462709"/>
              <a:gd name="connsiteX9" fmla="*/ 66143 w 694105"/>
              <a:gd name="connsiteY9" fmla="*/ 110169 h 462709"/>
              <a:gd name="connsiteX10" fmla="*/ 22076 w 694105"/>
              <a:gd name="connsiteY10" fmla="*/ 44068 h 462709"/>
              <a:gd name="connsiteX11" fmla="*/ 42 w 694105"/>
              <a:gd name="connsiteY11" fmla="*/ 0 h 46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4105" h="462709">
                <a:moveTo>
                  <a:pt x="694105" y="462709"/>
                </a:moveTo>
                <a:cubicBezTo>
                  <a:pt x="675743" y="459037"/>
                  <a:pt x="657186" y="456234"/>
                  <a:pt x="639020" y="451692"/>
                </a:cubicBezTo>
                <a:cubicBezTo>
                  <a:pt x="627754" y="448875"/>
                  <a:pt x="617425" y="442584"/>
                  <a:pt x="605970" y="440675"/>
                </a:cubicBezTo>
                <a:cubicBezTo>
                  <a:pt x="558270" y="432725"/>
                  <a:pt x="413095" y="421848"/>
                  <a:pt x="374615" y="418641"/>
                </a:cubicBezTo>
                <a:lnTo>
                  <a:pt x="308514" y="396607"/>
                </a:lnTo>
                <a:lnTo>
                  <a:pt x="275464" y="385590"/>
                </a:lnTo>
                <a:cubicBezTo>
                  <a:pt x="264447" y="374573"/>
                  <a:pt x="254711" y="362105"/>
                  <a:pt x="242413" y="352540"/>
                </a:cubicBezTo>
                <a:cubicBezTo>
                  <a:pt x="221510" y="336282"/>
                  <a:pt x="176312" y="308472"/>
                  <a:pt x="176312" y="308472"/>
                </a:cubicBezTo>
                <a:cubicBezTo>
                  <a:pt x="168967" y="286438"/>
                  <a:pt x="167161" y="261696"/>
                  <a:pt x="154278" y="242371"/>
                </a:cubicBezTo>
                <a:lnTo>
                  <a:pt x="66143" y="110169"/>
                </a:lnTo>
                <a:lnTo>
                  <a:pt x="22076" y="44068"/>
                </a:lnTo>
                <a:cubicBezTo>
                  <a:pt x="-1995" y="7961"/>
                  <a:pt x="42" y="24258"/>
                  <a:pt x="4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453349" y="2445745"/>
            <a:ext cx="683046" cy="487980"/>
          </a:xfrm>
          <a:custGeom>
            <a:avLst/>
            <a:gdLst>
              <a:gd name="connsiteX0" fmla="*/ 0 w 683046"/>
              <a:gd name="connsiteY0" fmla="*/ 0 h 487980"/>
              <a:gd name="connsiteX1" fmla="*/ 44068 w 683046"/>
              <a:gd name="connsiteY1" fmla="*/ 110168 h 487980"/>
              <a:gd name="connsiteX2" fmla="*/ 77118 w 683046"/>
              <a:gd name="connsiteY2" fmla="*/ 121185 h 487980"/>
              <a:gd name="connsiteX3" fmla="*/ 121186 w 683046"/>
              <a:gd name="connsiteY3" fmla="*/ 165253 h 487980"/>
              <a:gd name="connsiteX4" fmla="*/ 132203 w 683046"/>
              <a:gd name="connsiteY4" fmla="*/ 198303 h 487980"/>
              <a:gd name="connsiteX5" fmla="*/ 165253 w 683046"/>
              <a:gd name="connsiteY5" fmla="*/ 242371 h 487980"/>
              <a:gd name="connsiteX6" fmla="*/ 187287 w 683046"/>
              <a:gd name="connsiteY6" fmla="*/ 275421 h 487980"/>
              <a:gd name="connsiteX7" fmla="*/ 220338 w 683046"/>
              <a:gd name="connsiteY7" fmla="*/ 319489 h 487980"/>
              <a:gd name="connsiteX8" fmla="*/ 264405 w 683046"/>
              <a:gd name="connsiteY8" fmla="*/ 330506 h 487980"/>
              <a:gd name="connsiteX9" fmla="*/ 363557 w 683046"/>
              <a:gd name="connsiteY9" fmla="*/ 374573 h 487980"/>
              <a:gd name="connsiteX10" fmla="*/ 528810 w 683046"/>
              <a:gd name="connsiteY10" fmla="*/ 374573 h 487980"/>
              <a:gd name="connsiteX11" fmla="*/ 561861 w 683046"/>
              <a:gd name="connsiteY11" fmla="*/ 396607 h 487980"/>
              <a:gd name="connsiteX12" fmla="*/ 594911 w 683046"/>
              <a:gd name="connsiteY12" fmla="*/ 407624 h 487980"/>
              <a:gd name="connsiteX13" fmla="*/ 638979 w 683046"/>
              <a:gd name="connsiteY13" fmla="*/ 385590 h 487980"/>
              <a:gd name="connsiteX14" fmla="*/ 672029 w 683046"/>
              <a:gd name="connsiteY14" fmla="*/ 374573 h 487980"/>
              <a:gd name="connsiteX15" fmla="*/ 683046 w 683046"/>
              <a:gd name="connsiteY15" fmla="*/ 407624 h 487980"/>
              <a:gd name="connsiteX16" fmla="*/ 661012 w 683046"/>
              <a:gd name="connsiteY16" fmla="*/ 473725 h 48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3046" h="487980">
                <a:moveTo>
                  <a:pt x="0" y="0"/>
                </a:moveTo>
                <a:cubicBezTo>
                  <a:pt x="4303" y="12908"/>
                  <a:pt x="27857" y="93957"/>
                  <a:pt x="44068" y="110168"/>
                </a:cubicBezTo>
                <a:cubicBezTo>
                  <a:pt x="52279" y="118379"/>
                  <a:pt x="66101" y="117513"/>
                  <a:pt x="77118" y="121185"/>
                </a:cubicBezTo>
                <a:cubicBezTo>
                  <a:pt x="106496" y="209319"/>
                  <a:pt x="62429" y="106498"/>
                  <a:pt x="121186" y="165253"/>
                </a:cubicBezTo>
                <a:cubicBezTo>
                  <a:pt x="129397" y="173464"/>
                  <a:pt x="126442" y="188220"/>
                  <a:pt x="132203" y="198303"/>
                </a:cubicBezTo>
                <a:cubicBezTo>
                  <a:pt x="141313" y="214245"/>
                  <a:pt x="154581" y="227430"/>
                  <a:pt x="165253" y="242371"/>
                </a:cubicBezTo>
                <a:cubicBezTo>
                  <a:pt x="172949" y="253145"/>
                  <a:pt x="179591" y="264647"/>
                  <a:pt x="187287" y="275421"/>
                </a:cubicBezTo>
                <a:cubicBezTo>
                  <a:pt x="197960" y="290362"/>
                  <a:pt x="205397" y="308816"/>
                  <a:pt x="220338" y="319489"/>
                </a:cubicBezTo>
                <a:cubicBezTo>
                  <a:pt x="232659" y="328290"/>
                  <a:pt x="249902" y="326155"/>
                  <a:pt x="264405" y="330506"/>
                </a:cubicBezTo>
                <a:cubicBezTo>
                  <a:pt x="335918" y="351960"/>
                  <a:pt x="315257" y="342373"/>
                  <a:pt x="363557" y="374573"/>
                </a:cubicBezTo>
                <a:cubicBezTo>
                  <a:pt x="433458" y="357097"/>
                  <a:pt x="428755" y="353132"/>
                  <a:pt x="528810" y="374573"/>
                </a:cubicBezTo>
                <a:cubicBezTo>
                  <a:pt x="541757" y="377347"/>
                  <a:pt x="550018" y="390685"/>
                  <a:pt x="561861" y="396607"/>
                </a:cubicBezTo>
                <a:cubicBezTo>
                  <a:pt x="572248" y="401800"/>
                  <a:pt x="583894" y="403952"/>
                  <a:pt x="594911" y="407624"/>
                </a:cubicBezTo>
                <a:cubicBezTo>
                  <a:pt x="609600" y="400279"/>
                  <a:pt x="623884" y="392059"/>
                  <a:pt x="638979" y="385590"/>
                </a:cubicBezTo>
                <a:cubicBezTo>
                  <a:pt x="649653" y="381016"/>
                  <a:pt x="661642" y="369380"/>
                  <a:pt x="672029" y="374573"/>
                </a:cubicBezTo>
                <a:cubicBezTo>
                  <a:pt x="682416" y="379767"/>
                  <a:pt x="679374" y="396607"/>
                  <a:pt x="683046" y="407624"/>
                </a:cubicBezTo>
                <a:cubicBezTo>
                  <a:pt x="671295" y="489883"/>
                  <a:pt x="690390" y="503103"/>
                  <a:pt x="661012" y="4737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384229" y="2445745"/>
            <a:ext cx="925901" cy="99151"/>
          </a:xfrm>
          <a:custGeom>
            <a:avLst/>
            <a:gdLst>
              <a:gd name="connsiteX0" fmla="*/ 925901 w 925901"/>
              <a:gd name="connsiteY0" fmla="*/ 0 h 99151"/>
              <a:gd name="connsiteX1" fmla="*/ 870817 w 925901"/>
              <a:gd name="connsiteY1" fmla="*/ 33050 h 99151"/>
              <a:gd name="connsiteX2" fmla="*/ 639463 w 925901"/>
              <a:gd name="connsiteY2" fmla="*/ 33050 h 99151"/>
              <a:gd name="connsiteX3" fmla="*/ 286923 w 925901"/>
              <a:gd name="connsiteY3" fmla="*/ 66101 h 99151"/>
              <a:gd name="connsiteX4" fmla="*/ 253872 w 925901"/>
              <a:gd name="connsiteY4" fmla="*/ 77118 h 99151"/>
              <a:gd name="connsiteX5" fmla="*/ 220822 w 925901"/>
              <a:gd name="connsiteY5" fmla="*/ 99151 h 99151"/>
              <a:gd name="connsiteX6" fmla="*/ 44552 w 925901"/>
              <a:gd name="connsiteY6" fmla="*/ 88135 h 99151"/>
              <a:gd name="connsiteX7" fmla="*/ 484 w 925901"/>
              <a:gd name="connsiteY7" fmla="*/ 77118 h 99151"/>
              <a:gd name="connsiteX8" fmla="*/ 33535 w 925901"/>
              <a:gd name="connsiteY8" fmla="*/ 66101 h 9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901" h="99151">
                <a:moveTo>
                  <a:pt x="925901" y="0"/>
                </a:moveTo>
                <a:cubicBezTo>
                  <a:pt x="907540" y="11017"/>
                  <a:pt x="890698" y="25098"/>
                  <a:pt x="870817" y="33050"/>
                </a:cubicBezTo>
                <a:cubicBezTo>
                  <a:pt x="806787" y="58662"/>
                  <a:pt x="681051" y="35649"/>
                  <a:pt x="639463" y="33050"/>
                </a:cubicBezTo>
                <a:cubicBezTo>
                  <a:pt x="329812" y="44960"/>
                  <a:pt x="443672" y="13851"/>
                  <a:pt x="286923" y="66101"/>
                </a:cubicBezTo>
                <a:cubicBezTo>
                  <a:pt x="275906" y="69773"/>
                  <a:pt x="263535" y="70676"/>
                  <a:pt x="253872" y="77118"/>
                </a:cubicBezTo>
                <a:lnTo>
                  <a:pt x="220822" y="99151"/>
                </a:lnTo>
                <a:cubicBezTo>
                  <a:pt x="162065" y="95479"/>
                  <a:pt x="103131" y="93993"/>
                  <a:pt x="44552" y="88135"/>
                </a:cubicBezTo>
                <a:cubicBezTo>
                  <a:pt x="29486" y="86628"/>
                  <a:pt x="7255" y="90661"/>
                  <a:pt x="484" y="77118"/>
                </a:cubicBezTo>
                <a:cubicBezTo>
                  <a:pt x="-4709" y="66731"/>
                  <a:pt x="33535" y="66101"/>
                  <a:pt x="33535" y="6610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395730" y="2423711"/>
            <a:ext cx="925417" cy="88135"/>
          </a:xfrm>
          <a:custGeom>
            <a:avLst/>
            <a:gdLst>
              <a:gd name="connsiteX0" fmla="*/ 925417 w 925417"/>
              <a:gd name="connsiteY0" fmla="*/ 0 h 88135"/>
              <a:gd name="connsiteX1" fmla="*/ 793215 w 925417"/>
              <a:gd name="connsiteY1" fmla="*/ 11017 h 88135"/>
              <a:gd name="connsiteX2" fmla="*/ 727113 w 925417"/>
              <a:gd name="connsiteY2" fmla="*/ 33050 h 88135"/>
              <a:gd name="connsiteX3" fmla="*/ 638978 w 925417"/>
              <a:gd name="connsiteY3" fmla="*/ 22034 h 88135"/>
              <a:gd name="connsiteX4" fmla="*/ 561860 w 925417"/>
              <a:gd name="connsiteY4" fmla="*/ 0 h 88135"/>
              <a:gd name="connsiteX5" fmla="*/ 407624 w 925417"/>
              <a:gd name="connsiteY5" fmla="*/ 11017 h 88135"/>
              <a:gd name="connsiteX6" fmla="*/ 374574 w 925417"/>
              <a:gd name="connsiteY6" fmla="*/ 22034 h 88135"/>
              <a:gd name="connsiteX7" fmla="*/ 319489 w 925417"/>
              <a:gd name="connsiteY7" fmla="*/ 33050 h 88135"/>
              <a:gd name="connsiteX8" fmla="*/ 253388 w 925417"/>
              <a:gd name="connsiteY8" fmla="*/ 55084 h 88135"/>
              <a:gd name="connsiteX9" fmla="*/ 198304 w 925417"/>
              <a:gd name="connsiteY9" fmla="*/ 66101 h 88135"/>
              <a:gd name="connsiteX10" fmla="*/ 132203 w 925417"/>
              <a:gd name="connsiteY10" fmla="*/ 88135 h 88135"/>
              <a:gd name="connsiteX11" fmla="*/ 0 w 925417"/>
              <a:gd name="connsiteY11" fmla="*/ 66101 h 8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5417" h="88135">
                <a:moveTo>
                  <a:pt x="925417" y="0"/>
                </a:moveTo>
                <a:cubicBezTo>
                  <a:pt x="881350" y="3672"/>
                  <a:pt x="836833" y="3747"/>
                  <a:pt x="793215" y="11017"/>
                </a:cubicBezTo>
                <a:cubicBezTo>
                  <a:pt x="770305" y="14835"/>
                  <a:pt x="727113" y="33050"/>
                  <a:pt x="727113" y="33050"/>
                </a:cubicBezTo>
                <a:cubicBezTo>
                  <a:pt x="697735" y="29378"/>
                  <a:pt x="668182" y="26901"/>
                  <a:pt x="638978" y="22034"/>
                </a:cubicBezTo>
                <a:cubicBezTo>
                  <a:pt x="611314" y="17423"/>
                  <a:pt x="588053" y="8731"/>
                  <a:pt x="561860" y="0"/>
                </a:cubicBezTo>
                <a:cubicBezTo>
                  <a:pt x="510448" y="3672"/>
                  <a:pt x="458814" y="4995"/>
                  <a:pt x="407624" y="11017"/>
                </a:cubicBezTo>
                <a:cubicBezTo>
                  <a:pt x="396091" y="12374"/>
                  <a:pt x="385840" y="19218"/>
                  <a:pt x="374574" y="22034"/>
                </a:cubicBezTo>
                <a:cubicBezTo>
                  <a:pt x="356408" y="26575"/>
                  <a:pt x="337554" y="28123"/>
                  <a:pt x="319489" y="33050"/>
                </a:cubicBezTo>
                <a:cubicBezTo>
                  <a:pt x="297082" y="39161"/>
                  <a:pt x="276163" y="50529"/>
                  <a:pt x="253388" y="55084"/>
                </a:cubicBezTo>
                <a:cubicBezTo>
                  <a:pt x="235027" y="58756"/>
                  <a:pt x="216369" y="61174"/>
                  <a:pt x="198304" y="66101"/>
                </a:cubicBezTo>
                <a:cubicBezTo>
                  <a:pt x="175897" y="72212"/>
                  <a:pt x="132203" y="88135"/>
                  <a:pt x="132203" y="88135"/>
                </a:cubicBezTo>
                <a:cubicBezTo>
                  <a:pt x="13863" y="76301"/>
                  <a:pt x="55044" y="93623"/>
                  <a:pt x="0" y="66101"/>
                </a:cubicBezTo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453349" y="3999123"/>
            <a:ext cx="330506" cy="462708"/>
          </a:xfrm>
          <a:custGeom>
            <a:avLst/>
            <a:gdLst>
              <a:gd name="connsiteX0" fmla="*/ 0 w 330506"/>
              <a:gd name="connsiteY0" fmla="*/ 55084 h 462708"/>
              <a:gd name="connsiteX1" fmla="*/ 22034 w 330506"/>
              <a:gd name="connsiteY1" fmla="*/ 110169 h 462708"/>
              <a:gd name="connsiteX2" fmla="*/ 44068 w 330506"/>
              <a:gd name="connsiteY2" fmla="*/ 143219 h 462708"/>
              <a:gd name="connsiteX3" fmla="*/ 66102 w 330506"/>
              <a:gd name="connsiteY3" fmla="*/ 209320 h 462708"/>
              <a:gd name="connsiteX4" fmla="*/ 44068 w 330506"/>
              <a:gd name="connsiteY4" fmla="*/ 319489 h 462708"/>
              <a:gd name="connsiteX5" fmla="*/ 11017 w 330506"/>
              <a:gd name="connsiteY5" fmla="*/ 352540 h 462708"/>
              <a:gd name="connsiteX6" fmla="*/ 44068 w 330506"/>
              <a:gd name="connsiteY6" fmla="*/ 451691 h 462708"/>
              <a:gd name="connsiteX7" fmla="*/ 77118 w 330506"/>
              <a:gd name="connsiteY7" fmla="*/ 462708 h 462708"/>
              <a:gd name="connsiteX8" fmla="*/ 176270 w 330506"/>
              <a:gd name="connsiteY8" fmla="*/ 451691 h 462708"/>
              <a:gd name="connsiteX9" fmla="*/ 209321 w 330506"/>
              <a:gd name="connsiteY9" fmla="*/ 418641 h 462708"/>
              <a:gd name="connsiteX10" fmla="*/ 253388 w 330506"/>
              <a:gd name="connsiteY10" fmla="*/ 352540 h 462708"/>
              <a:gd name="connsiteX11" fmla="*/ 297456 w 330506"/>
              <a:gd name="connsiteY11" fmla="*/ 253388 h 462708"/>
              <a:gd name="connsiteX12" fmla="*/ 319490 w 330506"/>
              <a:gd name="connsiteY12" fmla="*/ 187287 h 462708"/>
              <a:gd name="connsiteX13" fmla="*/ 330506 w 330506"/>
              <a:gd name="connsiteY13" fmla="*/ 154236 h 462708"/>
              <a:gd name="connsiteX14" fmla="*/ 297456 w 330506"/>
              <a:gd name="connsiteY14" fmla="*/ 88135 h 462708"/>
              <a:gd name="connsiteX15" fmla="*/ 264405 w 330506"/>
              <a:gd name="connsiteY15" fmla="*/ 77118 h 462708"/>
              <a:gd name="connsiteX16" fmla="*/ 231355 w 330506"/>
              <a:gd name="connsiteY16" fmla="*/ 55084 h 462708"/>
              <a:gd name="connsiteX17" fmla="*/ 198304 w 330506"/>
              <a:gd name="connsiteY17" fmla="*/ 44067 h 462708"/>
              <a:gd name="connsiteX18" fmla="*/ 165253 w 330506"/>
              <a:gd name="connsiteY18" fmla="*/ 11017 h 462708"/>
              <a:gd name="connsiteX19" fmla="*/ 143220 w 330506"/>
              <a:gd name="connsiteY19" fmla="*/ 0 h 46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0506" h="462708">
                <a:moveTo>
                  <a:pt x="0" y="55084"/>
                </a:moveTo>
                <a:cubicBezTo>
                  <a:pt x="7345" y="73446"/>
                  <a:pt x="13190" y="92481"/>
                  <a:pt x="22034" y="110169"/>
                </a:cubicBezTo>
                <a:cubicBezTo>
                  <a:pt x="27955" y="122012"/>
                  <a:pt x="38690" y="131120"/>
                  <a:pt x="44068" y="143219"/>
                </a:cubicBezTo>
                <a:cubicBezTo>
                  <a:pt x="53501" y="164443"/>
                  <a:pt x="66102" y="209320"/>
                  <a:pt x="66102" y="209320"/>
                </a:cubicBezTo>
                <a:cubicBezTo>
                  <a:pt x="65169" y="215851"/>
                  <a:pt x="58052" y="298513"/>
                  <a:pt x="44068" y="319489"/>
                </a:cubicBezTo>
                <a:cubicBezTo>
                  <a:pt x="35426" y="332453"/>
                  <a:pt x="22034" y="341523"/>
                  <a:pt x="11017" y="352540"/>
                </a:cubicBezTo>
                <a:cubicBezTo>
                  <a:pt x="16393" y="384796"/>
                  <a:pt x="14277" y="427858"/>
                  <a:pt x="44068" y="451691"/>
                </a:cubicBezTo>
                <a:cubicBezTo>
                  <a:pt x="53136" y="458945"/>
                  <a:pt x="66101" y="459036"/>
                  <a:pt x="77118" y="462708"/>
                </a:cubicBezTo>
                <a:cubicBezTo>
                  <a:pt x="110169" y="459036"/>
                  <a:pt x="144722" y="462207"/>
                  <a:pt x="176270" y="451691"/>
                </a:cubicBezTo>
                <a:cubicBezTo>
                  <a:pt x="191051" y="446764"/>
                  <a:pt x="199756" y="430939"/>
                  <a:pt x="209321" y="418641"/>
                </a:cubicBezTo>
                <a:cubicBezTo>
                  <a:pt x="225579" y="397738"/>
                  <a:pt x="245014" y="377662"/>
                  <a:pt x="253388" y="352540"/>
                </a:cubicBezTo>
                <a:cubicBezTo>
                  <a:pt x="279609" y="273877"/>
                  <a:pt x="262538" y="305763"/>
                  <a:pt x="297456" y="253388"/>
                </a:cubicBezTo>
                <a:lnTo>
                  <a:pt x="319490" y="187287"/>
                </a:lnTo>
                <a:lnTo>
                  <a:pt x="330506" y="154236"/>
                </a:lnTo>
                <a:cubicBezTo>
                  <a:pt x="323249" y="132462"/>
                  <a:pt x="316873" y="103668"/>
                  <a:pt x="297456" y="88135"/>
                </a:cubicBezTo>
                <a:cubicBezTo>
                  <a:pt x="288388" y="80881"/>
                  <a:pt x="275422" y="80790"/>
                  <a:pt x="264405" y="77118"/>
                </a:cubicBezTo>
                <a:cubicBezTo>
                  <a:pt x="253388" y="69773"/>
                  <a:pt x="243198" y="61005"/>
                  <a:pt x="231355" y="55084"/>
                </a:cubicBezTo>
                <a:cubicBezTo>
                  <a:pt x="220968" y="49890"/>
                  <a:pt x="207967" y="50509"/>
                  <a:pt x="198304" y="44067"/>
                </a:cubicBezTo>
                <a:cubicBezTo>
                  <a:pt x="185340" y="35425"/>
                  <a:pt x="177419" y="20750"/>
                  <a:pt x="165253" y="11017"/>
                </a:cubicBezTo>
                <a:cubicBezTo>
                  <a:pt x="158841" y="5887"/>
                  <a:pt x="150564" y="3672"/>
                  <a:pt x="143220" y="0"/>
                </a:cubicBezTo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526250" y="1828800"/>
            <a:ext cx="107909" cy="99649"/>
          </a:xfrm>
          <a:custGeom>
            <a:avLst/>
            <a:gdLst>
              <a:gd name="connsiteX0" fmla="*/ 89817 w 107909"/>
              <a:gd name="connsiteY0" fmla="*/ 77118 h 99649"/>
              <a:gd name="connsiteX1" fmla="*/ 34733 w 107909"/>
              <a:gd name="connsiteY1" fmla="*/ 99152 h 99649"/>
              <a:gd name="connsiteX2" fmla="*/ 1683 w 107909"/>
              <a:gd name="connsiteY2" fmla="*/ 88135 h 99649"/>
              <a:gd name="connsiteX3" fmla="*/ 12699 w 107909"/>
              <a:gd name="connsiteY3" fmla="*/ 0 h 99649"/>
              <a:gd name="connsiteX4" fmla="*/ 100834 w 107909"/>
              <a:gd name="connsiteY4" fmla="*/ 11017 h 99649"/>
              <a:gd name="connsiteX5" fmla="*/ 89817 w 107909"/>
              <a:gd name="connsiteY5" fmla="*/ 77118 h 9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09" h="99649">
                <a:moveTo>
                  <a:pt x="89817" y="77118"/>
                </a:moveTo>
                <a:cubicBezTo>
                  <a:pt x="78800" y="91807"/>
                  <a:pt x="54356" y="96699"/>
                  <a:pt x="34733" y="99152"/>
                </a:cubicBezTo>
                <a:cubicBezTo>
                  <a:pt x="23210" y="100592"/>
                  <a:pt x="4202" y="99471"/>
                  <a:pt x="1683" y="88135"/>
                </a:cubicBezTo>
                <a:cubicBezTo>
                  <a:pt x="-4740" y="59233"/>
                  <a:pt x="9027" y="29378"/>
                  <a:pt x="12699" y="0"/>
                </a:cubicBezTo>
                <a:cubicBezTo>
                  <a:pt x="42077" y="3672"/>
                  <a:pt x="73881" y="-1234"/>
                  <a:pt x="100834" y="11017"/>
                </a:cubicBezTo>
                <a:cubicBezTo>
                  <a:pt x="117550" y="18615"/>
                  <a:pt x="100834" y="62429"/>
                  <a:pt x="89817" y="7711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660135" y="1944292"/>
            <a:ext cx="121632" cy="116217"/>
          </a:xfrm>
          <a:custGeom>
            <a:avLst/>
            <a:gdLst>
              <a:gd name="connsiteX0" fmla="*/ 0 w 121632"/>
              <a:gd name="connsiteY0" fmla="*/ 38744 h 116217"/>
              <a:gd name="connsiteX1" fmla="*/ 44067 w 121632"/>
              <a:gd name="connsiteY1" fmla="*/ 115862 h 116217"/>
              <a:gd name="connsiteX2" fmla="*/ 99152 w 121632"/>
              <a:gd name="connsiteY2" fmla="*/ 104845 h 116217"/>
              <a:gd name="connsiteX3" fmla="*/ 121185 w 121632"/>
              <a:gd name="connsiteY3" fmla="*/ 71795 h 116217"/>
              <a:gd name="connsiteX4" fmla="*/ 44067 w 121632"/>
              <a:gd name="connsiteY4" fmla="*/ 5694 h 116217"/>
              <a:gd name="connsiteX5" fmla="*/ 0 w 121632"/>
              <a:gd name="connsiteY5" fmla="*/ 38744 h 11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632" h="116217">
                <a:moveTo>
                  <a:pt x="0" y="38744"/>
                </a:moveTo>
                <a:cubicBezTo>
                  <a:pt x="5972" y="68603"/>
                  <a:pt x="841" y="110459"/>
                  <a:pt x="44067" y="115862"/>
                </a:cubicBezTo>
                <a:cubicBezTo>
                  <a:pt x="62648" y="118185"/>
                  <a:pt x="80790" y="108517"/>
                  <a:pt x="99152" y="104845"/>
                </a:cubicBezTo>
                <a:cubicBezTo>
                  <a:pt x="106496" y="93828"/>
                  <a:pt x="119313" y="84902"/>
                  <a:pt x="121185" y="71795"/>
                </a:cubicBezTo>
                <a:cubicBezTo>
                  <a:pt x="125987" y="38183"/>
                  <a:pt x="91630" y="-18086"/>
                  <a:pt x="44067" y="5694"/>
                </a:cubicBezTo>
                <a:lnTo>
                  <a:pt x="0" y="387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940" y="621102"/>
            <a:ext cx="6599103" cy="21655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3001" y="2967335"/>
            <a:ext cx="6517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Цель</a:t>
            </a:r>
            <a:r>
              <a:rPr lang="ru-RU" b="1" dirty="0"/>
              <a:t>. Упражнять детей в количественном и порядковом счете до 10, в умении пользоваться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452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Picture 95" descr="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7" y="88134"/>
            <a:ext cx="2602389" cy="354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20" y="20431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20" y="376318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587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6" y="1828551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153" y="3977012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569" y="3292054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227" y="200426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253" y="3484983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558" y="599024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93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Picture 98" descr="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19" y="150812"/>
            <a:ext cx="2676755" cy="35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168" y="356309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4" y="102346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456" y="1833472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6" y="374523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644" y="102346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750" y="3977012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187" y="80756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07" y="334714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72" y="2963441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74" y="1807110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0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270" y="150811"/>
            <a:ext cx="1773716" cy="2889844"/>
          </a:xfrm>
          <a:prstGeom prst="rect">
            <a:avLst/>
          </a:prstGeom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377" y="292893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23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Рисунок 6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9" y="310348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391" y="2420938"/>
            <a:ext cx="1217363" cy="126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405" y="0"/>
            <a:ext cx="2093205" cy="241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3" y="-7081"/>
            <a:ext cx="9143999" cy="6858000"/>
          </a:xfrm>
          <a:prstGeom prst="rect">
            <a:avLst/>
          </a:prstGeom>
        </p:spPr>
      </p:pic>
      <p:pic>
        <p:nvPicPr>
          <p:cNvPr id="7" name="Рисунок 6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9" y="310348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314" y="2562188"/>
            <a:ext cx="1217363" cy="126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Дуга 9"/>
          <p:cNvSpPr/>
          <p:nvPr/>
        </p:nvSpPr>
        <p:spPr>
          <a:xfrm>
            <a:off x="500063" y="330505"/>
            <a:ext cx="943147" cy="891775"/>
          </a:xfrm>
          <a:prstGeom prst="arc">
            <a:avLst>
              <a:gd name="adj1" fmla="val 11731522"/>
              <a:gd name="adj2" fmla="val 7385117"/>
            </a:avLst>
          </a:prstGeom>
          <a:ln w="76200">
            <a:solidFill>
              <a:srgbClr val="DB55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27430" y="1184754"/>
            <a:ext cx="1361788" cy="1412033"/>
          </a:xfrm>
          <a:prstGeom prst="arc">
            <a:avLst>
              <a:gd name="adj1" fmla="val 16200000"/>
              <a:gd name="adj2" fmla="val 9129876"/>
            </a:avLst>
          </a:prstGeom>
          <a:ln w="76200">
            <a:solidFill>
              <a:srgbClr val="DB55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443210" y="881349"/>
            <a:ext cx="561860" cy="476619"/>
          </a:xfrm>
          <a:custGeom>
            <a:avLst/>
            <a:gdLst>
              <a:gd name="connsiteX0" fmla="*/ 0 w 561860"/>
              <a:gd name="connsiteY0" fmla="*/ 0 h 476619"/>
              <a:gd name="connsiteX1" fmla="*/ 77118 w 561860"/>
              <a:gd name="connsiteY1" fmla="*/ 121186 h 476619"/>
              <a:gd name="connsiteX2" fmla="*/ 121185 w 561860"/>
              <a:gd name="connsiteY2" fmla="*/ 187287 h 476619"/>
              <a:gd name="connsiteX3" fmla="*/ 143219 w 561860"/>
              <a:gd name="connsiteY3" fmla="*/ 220338 h 476619"/>
              <a:gd name="connsiteX4" fmla="*/ 209320 w 561860"/>
              <a:gd name="connsiteY4" fmla="*/ 352540 h 476619"/>
              <a:gd name="connsiteX5" fmla="*/ 231354 w 561860"/>
              <a:gd name="connsiteY5" fmla="*/ 385591 h 476619"/>
              <a:gd name="connsiteX6" fmla="*/ 264404 w 561860"/>
              <a:gd name="connsiteY6" fmla="*/ 451692 h 476619"/>
              <a:gd name="connsiteX7" fmla="*/ 297455 w 561860"/>
              <a:gd name="connsiteY7" fmla="*/ 473726 h 476619"/>
              <a:gd name="connsiteX8" fmla="*/ 561860 w 561860"/>
              <a:gd name="connsiteY8" fmla="*/ 473726 h 47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860" h="476619">
                <a:moveTo>
                  <a:pt x="0" y="0"/>
                </a:moveTo>
                <a:cubicBezTo>
                  <a:pt x="172952" y="172955"/>
                  <a:pt x="-43862" y="-60286"/>
                  <a:pt x="77118" y="121186"/>
                </a:cubicBezTo>
                <a:lnTo>
                  <a:pt x="121185" y="187287"/>
                </a:lnTo>
                <a:cubicBezTo>
                  <a:pt x="128530" y="198304"/>
                  <a:pt x="139032" y="207777"/>
                  <a:pt x="143219" y="220338"/>
                </a:cubicBezTo>
                <a:cubicBezTo>
                  <a:pt x="173627" y="311561"/>
                  <a:pt x="152370" y="267115"/>
                  <a:pt x="209320" y="352540"/>
                </a:cubicBezTo>
                <a:cubicBezTo>
                  <a:pt x="216665" y="363557"/>
                  <a:pt x="227167" y="373030"/>
                  <a:pt x="231354" y="385591"/>
                </a:cubicBezTo>
                <a:cubicBezTo>
                  <a:pt x="240314" y="412470"/>
                  <a:pt x="243049" y="430337"/>
                  <a:pt x="264404" y="451692"/>
                </a:cubicBezTo>
                <a:cubicBezTo>
                  <a:pt x="273767" y="461055"/>
                  <a:pt x="284250" y="472748"/>
                  <a:pt x="297455" y="473726"/>
                </a:cubicBezTo>
                <a:cubicBezTo>
                  <a:pt x="385349" y="480237"/>
                  <a:pt x="473725" y="473726"/>
                  <a:pt x="561860" y="4737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443210" y="958467"/>
            <a:ext cx="605927" cy="484743"/>
          </a:xfrm>
          <a:custGeom>
            <a:avLst/>
            <a:gdLst>
              <a:gd name="connsiteX0" fmla="*/ 0 w 605927"/>
              <a:gd name="connsiteY0" fmla="*/ 0 h 484743"/>
              <a:gd name="connsiteX1" fmla="*/ 22033 w 605927"/>
              <a:gd name="connsiteY1" fmla="*/ 55085 h 484743"/>
              <a:gd name="connsiteX2" fmla="*/ 33050 w 605927"/>
              <a:gd name="connsiteY2" fmla="*/ 88135 h 484743"/>
              <a:gd name="connsiteX3" fmla="*/ 55084 w 605927"/>
              <a:gd name="connsiteY3" fmla="*/ 121186 h 484743"/>
              <a:gd name="connsiteX4" fmla="*/ 88135 w 605927"/>
              <a:gd name="connsiteY4" fmla="*/ 187287 h 484743"/>
              <a:gd name="connsiteX5" fmla="*/ 143219 w 605927"/>
              <a:gd name="connsiteY5" fmla="*/ 286439 h 484743"/>
              <a:gd name="connsiteX6" fmla="*/ 165253 w 605927"/>
              <a:gd name="connsiteY6" fmla="*/ 319490 h 484743"/>
              <a:gd name="connsiteX7" fmla="*/ 198303 w 605927"/>
              <a:gd name="connsiteY7" fmla="*/ 385591 h 484743"/>
              <a:gd name="connsiteX8" fmla="*/ 253388 w 605927"/>
              <a:gd name="connsiteY8" fmla="*/ 484743 h 484743"/>
              <a:gd name="connsiteX9" fmla="*/ 484742 w 605927"/>
              <a:gd name="connsiteY9" fmla="*/ 473726 h 484743"/>
              <a:gd name="connsiteX10" fmla="*/ 572877 w 605927"/>
              <a:gd name="connsiteY10" fmla="*/ 462709 h 484743"/>
              <a:gd name="connsiteX11" fmla="*/ 605927 w 605927"/>
              <a:gd name="connsiteY11" fmla="*/ 451692 h 48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927" h="484743">
                <a:moveTo>
                  <a:pt x="0" y="0"/>
                </a:moveTo>
                <a:cubicBezTo>
                  <a:pt x="7344" y="18362"/>
                  <a:pt x="15089" y="36568"/>
                  <a:pt x="22033" y="55085"/>
                </a:cubicBezTo>
                <a:cubicBezTo>
                  <a:pt x="26110" y="65958"/>
                  <a:pt x="27857" y="77748"/>
                  <a:pt x="33050" y="88135"/>
                </a:cubicBezTo>
                <a:cubicBezTo>
                  <a:pt x="38972" y="99978"/>
                  <a:pt x="49163" y="109343"/>
                  <a:pt x="55084" y="121186"/>
                </a:cubicBezTo>
                <a:cubicBezTo>
                  <a:pt x="100693" y="212405"/>
                  <a:pt x="24993" y="92576"/>
                  <a:pt x="88135" y="187287"/>
                </a:cubicBezTo>
                <a:cubicBezTo>
                  <a:pt x="107525" y="245461"/>
                  <a:pt x="92709" y="210675"/>
                  <a:pt x="143219" y="286439"/>
                </a:cubicBezTo>
                <a:cubicBezTo>
                  <a:pt x="150564" y="297456"/>
                  <a:pt x="161066" y="306929"/>
                  <a:pt x="165253" y="319490"/>
                </a:cubicBezTo>
                <a:cubicBezTo>
                  <a:pt x="205433" y="440027"/>
                  <a:pt x="141351" y="257448"/>
                  <a:pt x="198303" y="385591"/>
                </a:cubicBezTo>
                <a:cubicBezTo>
                  <a:pt x="241439" y="482647"/>
                  <a:pt x="193064" y="424419"/>
                  <a:pt x="253388" y="484743"/>
                </a:cubicBezTo>
                <a:cubicBezTo>
                  <a:pt x="330506" y="481071"/>
                  <a:pt x="407720" y="479038"/>
                  <a:pt x="484742" y="473726"/>
                </a:cubicBezTo>
                <a:cubicBezTo>
                  <a:pt x="514279" y="471689"/>
                  <a:pt x="543748" y="468005"/>
                  <a:pt x="572877" y="462709"/>
                </a:cubicBezTo>
                <a:cubicBezTo>
                  <a:pt x="584302" y="460632"/>
                  <a:pt x="605927" y="451692"/>
                  <a:pt x="605927" y="4516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12942" y="1159581"/>
            <a:ext cx="345470" cy="366218"/>
          </a:xfrm>
          <a:custGeom>
            <a:avLst/>
            <a:gdLst>
              <a:gd name="connsiteX0" fmla="*/ 14162 w 345470"/>
              <a:gd name="connsiteY0" fmla="*/ 206511 h 366218"/>
              <a:gd name="connsiteX1" fmla="*/ 25178 w 345470"/>
              <a:gd name="connsiteY1" fmla="*/ 129392 h 366218"/>
              <a:gd name="connsiteX2" fmla="*/ 124330 w 345470"/>
              <a:gd name="connsiteY2" fmla="*/ 118376 h 366218"/>
              <a:gd name="connsiteX3" fmla="*/ 146364 w 345470"/>
              <a:gd name="connsiteY3" fmla="*/ 85325 h 366218"/>
              <a:gd name="connsiteX4" fmla="*/ 157381 w 345470"/>
              <a:gd name="connsiteY4" fmla="*/ 8207 h 366218"/>
              <a:gd name="connsiteX5" fmla="*/ 234499 w 345470"/>
              <a:gd name="connsiteY5" fmla="*/ 19224 h 366218"/>
              <a:gd name="connsiteX6" fmla="*/ 190431 w 345470"/>
              <a:gd name="connsiteY6" fmla="*/ 107359 h 366218"/>
              <a:gd name="connsiteX7" fmla="*/ 278566 w 345470"/>
              <a:gd name="connsiteY7" fmla="*/ 140409 h 366218"/>
              <a:gd name="connsiteX8" fmla="*/ 311617 w 345470"/>
              <a:gd name="connsiteY8" fmla="*/ 162443 h 366218"/>
              <a:gd name="connsiteX9" fmla="*/ 333651 w 345470"/>
              <a:gd name="connsiteY9" fmla="*/ 195494 h 366218"/>
              <a:gd name="connsiteX10" fmla="*/ 322634 w 345470"/>
              <a:gd name="connsiteY10" fmla="*/ 338713 h 366218"/>
              <a:gd name="connsiteX11" fmla="*/ 3145 w 345470"/>
              <a:gd name="connsiteY11" fmla="*/ 316679 h 366218"/>
              <a:gd name="connsiteX12" fmla="*/ 25178 w 345470"/>
              <a:gd name="connsiteY12" fmla="*/ 250578 h 366218"/>
              <a:gd name="connsiteX13" fmla="*/ 14162 w 345470"/>
              <a:gd name="connsiteY13" fmla="*/ 206511 h 36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470" h="366218">
                <a:moveTo>
                  <a:pt x="14162" y="206511"/>
                </a:moveTo>
                <a:cubicBezTo>
                  <a:pt x="17834" y="180805"/>
                  <a:pt x="4901" y="145614"/>
                  <a:pt x="25178" y="129392"/>
                </a:cubicBezTo>
                <a:cubicBezTo>
                  <a:pt x="51145" y="108618"/>
                  <a:pt x="93078" y="129740"/>
                  <a:pt x="124330" y="118376"/>
                </a:cubicBezTo>
                <a:cubicBezTo>
                  <a:pt x="136774" y="113851"/>
                  <a:pt x="139019" y="96342"/>
                  <a:pt x="146364" y="85325"/>
                </a:cubicBezTo>
                <a:cubicBezTo>
                  <a:pt x="150036" y="59619"/>
                  <a:pt x="136607" y="23787"/>
                  <a:pt x="157381" y="8207"/>
                </a:cubicBezTo>
                <a:cubicBezTo>
                  <a:pt x="178155" y="-7373"/>
                  <a:pt x="216138" y="863"/>
                  <a:pt x="234499" y="19224"/>
                </a:cubicBezTo>
                <a:cubicBezTo>
                  <a:pt x="262644" y="47369"/>
                  <a:pt x="201595" y="96195"/>
                  <a:pt x="190431" y="107359"/>
                </a:cubicBezTo>
                <a:cubicBezTo>
                  <a:pt x="267945" y="159032"/>
                  <a:pt x="169653" y="99566"/>
                  <a:pt x="278566" y="140409"/>
                </a:cubicBezTo>
                <a:cubicBezTo>
                  <a:pt x="290964" y="145058"/>
                  <a:pt x="300600" y="155098"/>
                  <a:pt x="311617" y="162443"/>
                </a:cubicBezTo>
                <a:cubicBezTo>
                  <a:pt x="318962" y="173460"/>
                  <a:pt x="327729" y="183651"/>
                  <a:pt x="333651" y="195494"/>
                </a:cubicBezTo>
                <a:cubicBezTo>
                  <a:pt x="359777" y="247745"/>
                  <a:pt x="336414" y="269813"/>
                  <a:pt x="322634" y="338713"/>
                </a:cubicBezTo>
                <a:cubicBezTo>
                  <a:pt x="216138" y="331368"/>
                  <a:pt x="-30611" y="417951"/>
                  <a:pt x="3145" y="316679"/>
                </a:cubicBezTo>
                <a:cubicBezTo>
                  <a:pt x="10489" y="294645"/>
                  <a:pt x="25178" y="273803"/>
                  <a:pt x="25178" y="250578"/>
                </a:cubicBezTo>
                <a:lnTo>
                  <a:pt x="14162" y="206511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476260" y="980501"/>
            <a:ext cx="553107" cy="463734"/>
          </a:xfrm>
          <a:custGeom>
            <a:avLst/>
            <a:gdLst>
              <a:gd name="connsiteX0" fmla="*/ 0 w 553107"/>
              <a:gd name="connsiteY0" fmla="*/ 0 h 463734"/>
              <a:gd name="connsiteX1" fmla="*/ 33051 w 553107"/>
              <a:gd name="connsiteY1" fmla="*/ 77118 h 463734"/>
              <a:gd name="connsiteX2" fmla="*/ 44068 w 553107"/>
              <a:gd name="connsiteY2" fmla="*/ 121186 h 463734"/>
              <a:gd name="connsiteX3" fmla="*/ 88135 w 553107"/>
              <a:gd name="connsiteY3" fmla="*/ 132203 h 463734"/>
              <a:gd name="connsiteX4" fmla="*/ 99152 w 553107"/>
              <a:gd name="connsiteY4" fmla="*/ 165253 h 463734"/>
              <a:gd name="connsiteX5" fmla="*/ 110169 w 553107"/>
              <a:gd name="connsiteY5" fmla="*/ 209321 h 463734"/>
              <a:gd name="connsiteX6" fmla="*/ 165253 w 553107"/>
              <a:gd name="connsiteY6" fmla="*/ 220338 h 463734"/>
              <a:gd name="connsiteX7" fmla="*/ 176270 w 553107"/>
              <a:gd name="connsiteY7" fmla="*/ 374574 h 463734"/>
              <a:gd name="connsiteX8" fmla="*/ 209321 w 553107"/>
              <a:gd name="connsiteY8" fmla="*/ 385591 h 463734"/>
              <a:gd name="connsiteX9" fmla="*/ 220338 w 553107"/>
              <a:gd name="connsiteY9" fmla="*/ 462709 h 463734"/>
              <a:gd name="connsiteX10" fmla="*/ 286439 w 553107"/>
              <a:gd name="connsiteY10" fmla="*/ 418641 h 463734"/>
              <a:gd name="connsiteX11" fmla="*/ 297456 w 553107"/>
              <a:gd name="connsiteY11" fmla="*/ 451692 h 463734"/>
              <a:gd name="connsiteX12" fmla="*/ 341523 w 553107"/>
              <a:gd name="connsiteY12" fmla="*/ 462709 h 463734"/>
              <a:gd name="connsiteX13" fmla="*/ 374574 w 553107"/>
              <a:gd name="connsiteY13" fmla="*/ 451692 h 463734"/>
              <a:gd name="connsiteX14" fmla="*/ 407624 w 553107"/>
              <a:gd name="connsiteY14" fmla="*/ 462709 h 463734"/>
              <a:gd name="connsiteX15" fmla="*/ 440675 w 553107"/>
              <a:gd name="connsiteY15" fmla="*/ 418641 h 463734"/>
              <a:gd name="connsiteX16" fmla="*/ 341523 w 553107"/>
              <a:gd name="connsiteY16" fmla="*/ 407624 h 463734"/>
              <a:gd name="connsiteX17" fmla="*/ 363557 w 553107"/>
              <a:gd name="connsiteY17" fmla="*/ 440675 h 463734"/>
              <a:gd name="connsiteX18" fmla="*/ 396607 w 553107"/>
              <a:gd name="connsiteY18" fmla="*/ 451692 h 463734"/>
              <a:gd name="connsiteX19" fmla="*/ 440675 w 553107"/>
              <a:gd name="connsiteY19" fmla="*/ 440675 h 463734"/>
              <a:gd name="connsiteX20" fmla="*/ 473726 w 553107"/>
              <a:gd name="connsiteY20" fmla="*/ 418641 h 463734"/>
              <a:gd name="connsiteX21" fmla="*/ 506776 w 553107"/>
              <a:gd name="connsiteY21" fmla="*/ 407624 h 463734"/>
              <a:gd name="connsiteX22" fmla="*/ 352540 w 553107"/>
              <a:gd name="connsiteY22" fmla="*/ 407624 h 463734"/>
              <a:gd name="connsiteX23" fmla="*/ 220338 w 553107"/>
              <a:gd name="connsiteY23" fmla="*/ 396607 h 463734"/>
              <a:gd name="connsiteX24" fmla="*/ 165253 w 553107"/>
              <a:gd name="connsiteY24" fmla="*/ 330506 h 463734"/>
              <a:gd name="connsiteX25" fmla="*/ 143220 w 553107"/>
              <a:gd name="connsiteY25" fmla="*/ 264405 h 463734"/>
              <a:gd name="connsiteX26" fmla="*/ 132203 w 553107"/>
              <a:gd name="connsiteY26" fmla="*/ 231354 h 463734"/>
              <a:gd name="connsiteX27" fmla="*/ 99152 w 553107"/>
              <a:gd name="connsiteY27" fmla="*/ 165253 h 463734"/>
              <a:gd name="connsiteX28" fmla="*/ 66101 w 553107"/>
              <a:gd name="connsiteY28" fmla="*/ 143219 h 463734"/>
              <a:gd name="connsiteX29" fmla="*/ 55085 w 553107"/>
              <a:gd name="connsiteY29" fmla="*/ 110169 h 463734"/>
              <a:gd name="connsiteX30" fmla="*/ 33051 w 553107"/>
              <a:gd name="connsiteY30" fmla="*/ 77118 h 46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53107" h="463734">
                <a:moveTo>
                  <a:pt x="0" y="0"/>
                </a:moveTo>
                <a:cubicBezTo>
                  <a:pt x="11017" y="25706"/>
                  <a:pt x="23493" y="50834"/>
                  <a:pt x="33051" y="77118"/>
                </a:cubicBezTo>
                <a:cubicBezTo>
                  <a:pt x="38226" y="91348"/>
                  <a:pt x="33361" y="110479"/>
                  <a:pt x="44068" y="121186"/>
                </a:cubicBezTo>
                <a:cubicBezTo>
                  <a:pt x="54774" y="131892"/>
                  <a:pt x="73446" y="128531"/>
                  <a:pt x="88135" y="132203"/>
                </a:cubicBezTo>
                <a:cubicBezTo>
                  <a:pt x="91807" y="143220"/>
                  <a:pt x="95962" y="154087"/>
                  <a:pt x="99152" y="165253"/>
                </a:cubicBezTo>
                <a:cubicBezTo>
                  <a:pt x="103312" y="179812"/>
                  <a:pt x="98537" y="199628"/>
                  <a:pt x="110169" y="209321"/>
                </a:cubicBezTo>
                <a:cubicBezTo>
                  <a:pt x="124554" y="221309"/>
                  <a:pt x="146892" y="216666"/>
                  <a:pt x="165253" y="220338"/>
                </a:cubicBezTo>
                <a:cubicBezTo>
                  <a:pt x="168925" y="271750"/>
                  <a:pt x="162989" y="324771"/>
                  <a:pt x="176270" y="374574"/>
                </a:cubicBezTo>
                <a:cubicBezTo>
                  <a:pt x="179262" y="385795"/>
                  <a:pt x="204127" y="375204"/>
                  <a:pt x="209321" y="385591"/>
                </a:cubicBezTo>
                <a:cubicBezTo>
                  <a:pt x="220934" y="408817"/>
                  <a:pt x="216666" y="437003"/>
                  <a:pt x="220338" y="462709"/>
                </a:cubicBezTo>
                <a:cubicBezTo>
                  <a:pt x="242372" y="448020"/>
                  <a:pt x="278065" y="393519"/>
                  <a:pt x="286439" y="418641"/>
                </a:cubicBezTo>
                <a:cubicBezTo>
                  <a:pt x="290111" y="429658"/>
                  <a:pt x="288388" y="444437"/>
                  <a:pt x="297456" y="451692"/>
                </a:cubicBezTo>
                <a:cubicBezTo>
                  <a:pt x="309279" y="461151"/>
                  <a:pt x="326834" y="459037"/>
                  <a:pt x="341523" y="462709"/>
                </a:cubicBezTo>
                <a:cubicBezTo>
                  <a:pt x="352540" y="459037"/>
                  <a:pt x="362961" y="451692"/>
                  <a:pt x="374574" y="451692"/>
                </a:cubicBezTo>
                <a:cubicBezTo>
                  <a:pt x="386187" y="451692"/>
                  <a:pt x="397237" y="467902"/>
                  <a:pt x="407624" y="462709"/>
                </a:cubicBezTo>
                <a:cubicBezTo>
                  <a:pt x="424047" y="454497"/>
                  <a:pt x="429658" y="433330"/>
                  <a:pt x="440675" y="418641"/>
                </a:cubicBezTo>
                <a:cubicBezTo>
                  <a:pt x="407624" y="414969"/>
                  <a:pt x="373498" y="398488"/>
                  <a:pt x="341523" y="407624"/>
                </a:cubicBezTo>
                <a:cubicBezTo>
                  <a:pt x="328792" y="411262"/>
                  <a:pt x="353218" y="432403"/>
                  <a:pt x="363557" y="440675"/>
                </a:cubicBezTo>
                <a:cubicBezTo>
                  <a:pt x="372625" y="447929"/>
                  <a:pt x="385590" y="448020"/>
                  <a:pt x="396607" y="451692"/>
                </a:cubicBezTo>
                <a:cubicBezTo>
                  <a:pt x="411296" y="448020"/>
                  <a:pt x="426758" y="446639"/>
                  <a:pt x="440675" y="440675"/>
                </a:cubicBezTo>
                <a:cubicBezTo>
                  <a:pt x="452845" y="435459"/>
                  <a:pt x="461883" y="424563"/>
                  <a:pt x="473726" y="418641"/>
                </a:cubicBezTo>
                <a:cubicBezTo>
                  <a:pt x="484113" y="413448"/>
                  <a:pt x="495759" y="411296"/>
                  <a:pt x="506776" y="407624"/>
                </a:cubicBezTo>
                <a:cubicBezTo>
                  <a:pt x="597738" y="437945"/>
                  <a:pt x="559050" y="421866"/>
                  <a:pt x="352540" y="407624"/>
                </a:cubicBezTo>
                <a:cubicBezTo>
                  <a:pt x="308425" y="404582"/>
                  <a:pt x="264405" y="400279"/>
                  <a:pt x="220338" y="396607"/>
                </a:cubicBezTo>
                <a:cubicBezTo>
                  <a:pt x="199582" y="375851"/>
                  <a:pt x="177524" y="358115"/>
                  <a:pt x="165253" y="330506"/>
                </a:cubicBezTo>
                <a:cubicBezTo>
                  <a:pt x="155820" y="309282"/>
                  <a:pt x="150564" y="286439"/>
                  <a:pt x="143220" y="264405"/>
                </a:cubicBezTo>
                <a:lnTo>
                  <a:pt x="132203" y="231354"/>
                </a:lnTo>
                <a:cubicBezTo>
                  <a:pt x="123243" y="204474"/>
                  <a:pt x="120508" y="186609"/>
                  <a:pt x="99152" y="165253"/>
                </a:cubicBezTo>
                <a:cubicBezTo>
                  <a:pt x="89789" y="155890"/>
                  <a:pt x="77118" y="150564"/>
                  <a:pt x="66101" y="143219"/>
                </a:cubicBezTo>
                <a:cubicBezTo>
                  <a:pt x="62429" y="132202"/>
                  <a:pt x="60278" y="120556"/>
                  <a:pt x="55085" y="110169"/>
                </a:cubicBezTo>
                <a:cubicBezTo>
                  <a:pt x="49164" y="98326"/>
                  <a:pt x="33051" y="77118"/>
                  <a:pt x="33051" y="771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95378" y="882759"/>
            <a:ext cx="872709" cy="174860"/>
          </a:xfrm>
          <a:custGeom>
            <a:avLst/>
            <a:gdLst>
              <a:gd name="connsiteX0" fmla="*/ 870714 w 872709"/>
              <a:gd name="connsiteY0" fmla="*/ 9607 h 174860"/>
              <a:gd name="connsiteX1" fmla="*/ 782579 w 872709"/>
              <a:gd name="connsiteY1" fmla="*/ 42658 h 174860"/>
              <a:gd name="connsiteX2" fmla="*/ 727494 w 872709"/>
              <a:gd name="connsiteY2" fmla="*/ 53675 h 174860"/>
              <a:gd name="connsiteX3" fmla="*/ 683427 w 872709"/>
              <a:gd name="connsiteY3" fmla="*/ 64692 h 174860"/>
              <a:gd name="connsiteX4" fmla="*/ 595292 w 872709"/>
              <a:gd name="connsiteY4" fmla="*/ 75708 h 174860"/>
              <a:gd name="connsiteX5" fmla="*/ 231735 w 872709"/>
              <a:gd name="connsiteY5" fmla="*/ 97742 h 174860"/>
              <a:gd name="connsiteX6" fmla="*/ 121567 w 872709"/>
              <a:gd name="connsiteY6" fmla="*/ 130793 h 174860"/>
              <a:gd name="connsiteX7" fmla="*/ 88516 w 872709"/>
              <a:gd name="connsiteY7" fmla="*/ 152827 h 174860"/>
              <a:gd name="connsiteX8" fmla="*/ 22415 w 872709"/>
              <a:gd name="connsiteY8" fmla="*/ 174860 h 174860"/>
              <a:gd name="connsiteX9" fmla="*/ 381 w 872709"/>
              <a:gd name="connsiteY9" fmla="*/ 141810 h 174860"/>
              <a:gd name="connsiteX10" fmla="*/ 33432 w 872709"/>
              <a:gd name="connsiteY10" fmla="*/ 130793 h 174860"/>
              <a:gd name="connsiteX11" fmla="*/ 99533 w 872709"/>
              <a:gd name="connsiteY11" fmla="*/ 119776 h 174860"/>
              <a:gd name="connsiteX12" fmla="*/ 55465 w 872709"/>
              <a:gd name="connsiteY12" fmla="*/ 108759 h 174860"/>
              <a:gd name="connsiteX13" fmla="*/ 99533 w 872709"/>
              <a:gd name="connsiteY13" fmla="*/ 97742 h 174860"/>
              <a:gd name="connsiteX14" fmla="*/ 231735 w 872709"/>
              <a:gd name="connsiteY14" fmla="*/ 75708 h 174860"/>
              <a:gd name="connsiteX15" fmla="*/ 198685 w 872709"/>
              <a:gd name="connsiteY15" fmla="*/ 86725 h 174860"/>
              <a:gd name="connsiteX16" fmla="*/ 132583 w 872709"/>
              <a:gd name="connsiteY16" fmla="*/ 64692 h 174860"/>
              <a:gd name="connsiteX17" fmla="*/ 99533 w 872709"/>
              <a:gd name="connsiteY17" fmla="*/ 97742 h 174860"/>
              <a:gd name="connsiteX18" fmla="*/ 165634 w 872709"/>
              <a:gd name="connsiteY18" fmla="*/ 75708 h 174860"/>
              <a:gd name="connsiteX19" fmla="*/ 242752 w 872709"/>
              <a:gd name="connsiteY19" fmla="*/ 53675 h 174860"/>
              <a:gd name="connsiteX20" fmla="*/ 176651 w 872709"/>
              <a:gd name="connsiteY20" fmla="*/ 31641 h 174860"/>
              <a:gd name="connsiteX21" fmla="*/ 308853 w 872709"/>
              <a:gd name="connsiteY21" fmla="*/ 53675 h 174860"/>
              <a:gd name="connsiteX22" fmla="*/ 341904 w 872709"/>
              <a:gd name="connsiteY22" fmla="*/ 64692 h 174860"/>
              <a:gd name="connsiteX23" fmla="*/ 419022 w 872709"/>
              <a:gd name="connsiteY23" fmla="*/ 53675 h 174860"/>
              <a:gd name="connsiteX24" fmla="*/ 474106 w 872709"/>
              <a:gd name="connsiteY24" fmla="*/ 42658 h 174860"/>
              <a:gd name="connsiteX25" fmla="*/ 705461 w 872709"/>
              <a:gd name="connsiteY25" fmla="*/ 31641 h 174860"/>
              <a:gd name="connsiteX26" fmla="*/ 749528 w 872709"/>
              <a:gd name="connsiteY26" fmla="*/ 20624 h 174860"/>
              <a:gd name="connsiteX27" fmla="*/ 782579 w 872709"/>
              <a:gd name="connsiteY27" fmla="*/ 9607 h 174860"/>
              <a:gd name="connsiteX28" fmla="*/ 870714 w 872709"/>
              <a:gd name="connsiteY28" fmla="*/ 9607 h 17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72709" h="174860">
                <a:moveTo>
                  <a:pt x="870714" y="9607"/>
                </a:moveTo>
                <a:cubicBezTo>
                  <a:pt x="870714" y="15115"/>
                  <a:pt x="805603" y="36902"/>
                  <a:pt x="782579" y="42658"/>
                </a:cubicBezTo>
                <a:cubicBezTo>
                  <a:pt x="764413" y="47200"/>
                  <a:pt x="745773" y="49613"/>
                  <a:pt x="727494" y="53675"/>
                </a:cubicBezTo>
                <a:cubicBezTo>
                  <a:pt x="712713" y="56960"/>
                  <a:pt x="698362" y="62203"/>
                  <a:pt x="683427" y="64692"/>
                </a:cubicBezTo>
                <a:cubicBezTo>
                  <a:pt x="654223" y="69559"/>
                  <a:pt x="624670" y="72036"/>
                  <a:pt x="595292" y="75708"/>
                </a:cubicBezTo>
                <a:cubicBezTo>
                  <a:pt x="441288" y="114209"/>
                  <a:pt x="612512" y="74664"/>
                  <a:pt x="231735" y="97742"/>
                </a:cubicBezTo>
                <a:cubicBezTo>
                  <a:pt x="214799" y="98768"/>
                  <a:pt x="125851" y="127937"/>
                  <a:pt x="121567" y="130793"/>
                </a:cubicBezTo>
                <a:cubicBezTo>
                  <a:pt x="110550" y="138138"/>
                  <a:pt x="100616" y="147449"/>
                  <a:pt x="88516" y="152827"/>
                </a:cubicBezTo>
                <a:cubicBezTo>
                  <a:pt x="67292" y="162260"/>
                  <a:pt x="22415" y="174860"/>
                  <a:pt x="22415" y="174860"/>
                </a:cubicBezTo>
                <a:cubicBezTo>
                  <a:pt x="15070" y="163843"/>
                  <a:pt x="-2830" y="154655"/>
                  <a:pt x="381" y="141810"/>
                </a:cubicBezTo>
                <a:cubicBezTo>
                  <a:pt x="3198" y="130544"/>
                  <a:pt x="22096" y="133312"/>
                  <a:pt x="33432" y="130793"/>
                </a:cubicBezTo>
                <a:cubicBezTo>
                  <a:pt x="55238" y="125947"/>
                  <a:pt x="77499" y="123448"/>
                  <a:pt x="99533" y="119776"/>
                </a:cubicBezTo>
                <a:cubicBezTo>
                  <a:pt x="84844" y="116104"/>
                  <a:pt x="55465" y="123900"/>
                  <a:pt x="55465" y="108759"/>
                </a:cubicBezTo>
                <a:cubicBezTo>
                  <a:pt x="55465" y="93618"/>
                  <a:pt x="84974" y="101902"/>
                  <a:pt x="99533" y="97742"/>
                </a:cubicBezTo>
                <a:cubicBezTo>
                  <a:pt x="181750" y="74251"/>
                  <a:pt x="70586" y="93614"/>
                  <a:pt x="231735" y="75708"/>
                </a:cubicBezTo>
                <a:lnTo>
                  <a:pt x="198685" y="86725"/>
                </a:lnTo>
                <a:cubicBezTo>
                  <a:pt x="176651" y="79381"/>
                  <a:pt x="149006" y="48269"/>
                  <a:pt x="132583" y="64692"/>
                </a:cubicBezTo>
                <a:cubicBezTo>
                  <a:pt x="121566" y="75709"/>
                  <a:pt x="84752" y="92816"/>
                  <a:pt x="99533" y="97742"/>
                </a:cubicBezTo>
                <a:lnTo>
                  <a:pt x="165634" y="75708"/>
                </a:lnTo>
                <a:cubicBezTo>
                  <a:pt x="213036" y="59908"/>
                  <a:pt x="187436" y="67504"/>
                  <a:pt x="242752" y="53675"/>
                </a:cubicBezTo>
                <a:cubicBezTo>
                  <a:pt x="220718" y="46330"/>
                  <a:pt x="155877" y="42028"/>
                  <a:pt x="176651" y="31641"/>
                </a:cubicBezTo>
                <a:cubicBezTo>
                  <a:pt x="191283" y="24325"/>
                  <a:pt x="281336" y="45813"/>
                  <a:pt x="308853" y="53675"/>
                </a:cubicBezTo>
                <a:cubicBezTo>
                  <a:pt x="320019" y="56865"/>
                  <a:pt x="330887" y="61020"/>
                  <a:pt x="341904" y="64692"/>
                </a:cubicBezTo>
                <a:cubicBezTo>
                  <a:pt x="367610" y="61020"/>
                  <a:pt x="393408" y="57944"/>
                  <a:pt x="419022" y="53675"/>
                </a:cubicBezTo>
                <a:cubicBezTo>
                  <a:pt x="437492" y="50597"/>
                  <a:pt x="455436" y="44094"/>
                  <a:pt x="474106" y="42658"/>
                </a:cubicBezTo>
                <a:cubicBezTo>
                  <a:pt x="551084" y="36737"/>
                  <a:pt x="628343" y="35313"/>
                  <a:pt x="705461" y="31641"/>
                </a:cubicBezTo>
                <a:cubicBezTo>
                  <a:pt x="720150" y="27969"/>
                  <a:pt x="734969" y="24784"/>
                  <a:pt x="749528" y="20624"/>
                </a:cubicBezTo>
                <a:cubicBezTo>
                  <a:pt x="760694" y="17434"/>
                  <a:pt x="771124" y="11516"/>
                  <a:pt x="782579" y="9607"/>
                </a:cubicBezTo>
                <a:cubicBezTo>
                  <a:pt x="893846" y="-8938"/>
                  <a:pt x="870714" y="4099"/>
                  <a:pt x="870714" y="960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87287" y="913324"/>
            <a:ext cx="363556" cy="298531"/>
          </a:xfrm>
          <a:custGeom>
            <a:avLst/>
            <a:gdLst>
              <a:gd name="connsiteX0" fmla="*/ 308472 w 363556"/>
              <a:gd name="connsiteY0" fmla="*/ 78194 h 298531"/>
              <a:gd name="connsiteX1" fmla="*/ 330506 w 363556"/>
              <a:gd name="connsiteY1" fmla="*/ 133278 h 298531"/>
              <a:gd name="connsiteX2" fmla="*/ 352540 w 363556"/>
              <a:gd name="connsiteY2" fmla="*/ 166329 h 298531"/>
              <a:gd name="connsiteX3" fmla="*/ 330506 w 363556"/>
              <a:gd name="connsiteY3" fmla="*/ 133278 h 298531"/>
              <a:gd name="connsiteX4" fmla="*/ 275421 w 363556"/>
              <a:gd name="connsiteY4" fmla="*/ 56160 h 298531"/>
              <a:gd name="connsiteX5" fmla="*/ 198303 w 363556"/>
              <a:gd name="connsiteY5" fmla="*/ 100228 h 298531"/>
              <a:gd name="connsiteX6" fmla="*/ 165253 w 363556"/>
              <a:gd name="connsiteY6" fmla="*/ 89211 h 298531"/>
              <a:gd name="connsiteX7" fmla="*/ 132202 w 363556"/>
              <a:gd name="connsiteY7" fmla="*/ 23110 h 298531"/>
              <a:gd name="connsiteX8" fmla="*/ 99152 w 363556"/>
              <a:gd name="connsiteY8" fmla="*/ 1076 h 298531"/>
              <a:gd name="connsiteX9" fmla="*/ 22033 w 363556"/>
              <a:gd name="connsiteY9" fmla="*/ 12093 h 298531"/>
              <a:gd name="connsiteX10" fmla="*/ 77118 w 363556"/>
              <a:gd name="connsiteY10" fmla="*/ 100228 h 298531"/>
              <a:gd name="connsiteX11" fmla="*/ 66101 w 363556"/>
              <a:gd name="connsiteY11" fmla="*/ 133278 h 298531"/>
              <a:gd name="connsiteX12" fmla="*/ 33050 w 363556"/>
              <a:gd name="connsiteY12" fmla="*/ 155312 h 298531"/>
              <a:gd name="connsiteX13" fmla="*/ 0 w 363556"/>
              <a:gd name="connsiteY13" fmla="*/ 188363 h 298531"/>
              <a:gd name="connsiteX14" fmla="*/ 11017 w 363556"/>
              <a:gd name="connsiteY14" fmla="*/ 265481 h 298531"/>
              <a:gd name="connsiteX15" fmla="*/ 77118 w 363556"/>
              <a:gd name="connsiteY15" fmla="*/ 298531 h 298531"/>
              <a:gd name="connsiteX16" fmla="*/ 286438 w 363556"/>
              <a:gd name="connsiteY16" fmla="*/ 276498 h 298531"/>
              <a:gd name="connsiteX17" fmla="*/ 352540 w 363556"/>
              <a:gd name="connsiteY17" fmla="*/ 243447 h 298531"/>
              <a:gd name="connsiteX18" fmla="*/ 363556 w 363556"/>
              <a:gd name="connsiteY18" fmla="*/ 221413 h 29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3556" h="298531">
                <a:moveTo>
                  <a:pt x="308472" y="78194"/>
                </a:moveTo>
                <a:cubicBezTo>
                  <a:pt x="315817" y="96555"/>
                  <a:pt x="321662" y="115590"/>
                  <a:pt x="330506" y="133278"/>
                </a:cubicBezTo>
                <a:cubicBezTo>
                  <a:pt x="336428" y="145121"/>
                  <a:pt x="359885" y="177346"/>
                  <a:pt x="352540" y="166329"/>
                </a:cubicBezTo>
                <a:cubicBezTo>
                  <a:pt x="345195" y="155312"/>
                  <a:pt x="335884" y="145378"/>
                  <a:pt x="330506" y="133278"/>
                </a:cubicBezTo>
                <a:cubicBezTo>
                  <a:pt x="294741" y="52807"/>
                  <a:pt x="335535" y="76198"/>
                  <a:pt x="275421" y="56160"/>
                </a:cubicBezTo>
                <a:cubicBezTo>
                  <a:pt x="257529" y="69579"/>
                  <a:pt x="226342" y="100228"/>
                  <a:pt x="198303" y="100228"/>
                </a:cubicBezTo>
                <a:cubicBezTo>
                  <a:pt x="186690" y="100228"/>
                  <a:pt x="176270" y="92883"/>
                  <a:pt x="165253" y="89211"/>
                </a:cubicBezTo>
                <a:cubicBezTo>
                  <a:pt x="156292" y="62329"/>
                  <a:pt x="153560" y="44468"/>
                  <a:pt x="132202" y="23110"/>
                </a:cubicBezTo>
                <a:cubicBezTo>
                  <a:pt x="122840" y="13748"/>
                  <a:pt x="110169" y="8421"/>
                  <a:pt x="99152" y="1076"/>
                </a:cubicBezTo>
                <a:cubicBezTo>
                  <a:pt x="73446" y="4748"/>
                  <a:pt x="37126" y="-9037"/>
                  <a:pt x="22033" y="12093"/>
                </a:cubicBezTo>
                <a:cubicBezTo>
                  <a:pt x="-7571" y="53538"/>
                  <a:pt x="56568" y="86528"/>
                  <a:pt x="77118" y="100228"/>
                </a:cubicBezTo>
                <a:cubicBezTo>
                  <a:pt x="73446" y="111245"/>
                  <a:pt x="73355" y="124210"/>
                  <a:pt x="66101" y="133278"/>
                </a:cubicBezTo>
                <a:cubicBezTo>
                  <a:pt x="57829" y="143617"/>
                  <a:pt x="43222" y="146835"/>
                  <a:pt x="33050" y="155312"/>
                </a:cubicBezTo>
                <a:cubicBezTo>
                  <a:pt x="21081" y="165286"/>
                  <a:pt x="11017" y="177346"/>
                  <a:pt x="0" y="188363"/>
                </a:cubicBezTo>
                <a:cubicBezTo>
                  <a:pt x="3672" y="214069"/>
                  <a:pt x="471" y="241752"/>
                  <a:pt x="11017" y="265481"/>
                </a:cubicBezTo>
                <a:cubicBezTo>
                  <a:pt x="18446" y="282197"/>
                  <a:pt x="62452" y="293643"/>
                  <a:pt x="77118" y="298531"/>
                </a:cubicBezTo>
                <a:cubicBezTo>
                  <a:pt x="199448" y="290376"/>
                  <a:pt x="204728" y="299844"/>
                  <a:pt x="286438" y="276498"/>
                </a:cubicBezTo>
                <a:cubicBezTo>
                  <a:pt x="311527" y="269330"/>
                  <a:pt x="333227" y="262760"/>
                  <a:pt x="352540" y="243447"/>
                </a:cubicBezTo>
                <a:cubicBezTo>
                  <a:pt x="358346" y="237641"/>
                  <a:pt x="359884" y="228758"/>
                  <a:pt x="363556" y="221413"/>
                </a:cubicBez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473416" y="968089"/>
            <a:ext cx="553688" cy="467933"/>
          </a:xfrm>
          <a:custGeom>
            <a:avLst/>
            <a:gdLst>
              <a:gd name="connsiteX0" fmla="*/ 2844 w 553688"/>
              <a:gd name="connsiteY0" fmla="*/ 12412 h 467933"/>
              <a:gd name="connsiteX1" fmla="*/ 13861 w 553688"/>
              <a:gd name="connsiteY1" fmla="*/ 78513 h 467933"/>
              <a:gd name="connsiteX2" fmla="*/ 2844 w 553688"/>
              <a:gd name="connsiteY2" fmla="*/ 45463 h 467933"/>
              <a:gd name="connsiteX3" fmla="*/ 35895 w 553688"/>
              <a:gd name="connsiteY3" fmla="*/ 67497 h 467933"/>
              <a:gd name="connsiteX4" fmla="*/ 57929 w 553688"/>
              <a:gd name="connsiteY4" fmla="*/ 100547 h 467933"/>
              <a:gd name="connsiteX5" fmla="*/ 35895 w 553688"/>
              <a:gd name="connsiteY5" fmla="*/ 34446 h 467933"/>
              <a:gd name="connsiteX6" fmla="*/ 24878 w 553688"/>
              <a:gd name="connsiteY6" fmla="*/ 1395 h 467933"/>
              <a:gd name="connsiteX7" fmla="*/ 57929 w 553688"/>
              <a:gd name="connsiteY7" fmla="*/ 34446 h 467933"/>
              <a:gd name="connsiteX8" fmla="*/ 68945 w 553688"/>
              <a:gd name="connsiteY8" fmla="*/ 67497 h 467933"/>
              <a:gd name="connsiteX9" fmla="*/ 90979 w 553688"/>
              <a:gd name="connsiteY9" fmla="*/ 100547 h 467933"/>
              <a:gd name="connsiteX10" fmla="*/ 68945 w 553688"/>
              <a:gd name="connsiteY10" fmla="*/ 144615 h 467933"/>
              <a:gd name="connsiteX11" fmla="*/ 90979 w 553688"/>
              <a:gd name="connsiteY11" fmla="*/ 177665 h 467933"/>
              <a:gd name="connsiteX12" fmla="*/ 124030 w 553688"/>
              <a:gd name="connsiteY12" fmla="*/ 287834 h 467933"/>
              <a:gd name="connsiteX13" fmla="*/ 179114 w 553688"/>
              <a:gd name="connsiteY13" fmla="*/ 353935 h 467933"/>
              <a:gd name="connsiteX14" fmla="*/ 201148 w 553688"/>
              <a:gd name="connsiteY14" fmla="*/ 320884 h 467933"/>
              <a:gd name="connsiteX15" fmla="*/ 245215 w 553688"/>
              <a:gd name="connsiteY15" fmla="*/ 375969 h 467933"/>
              <a:gd name="connsiteX16" fmla="*/ 256232 w 553688"/>
              <a:gd name="connsiteY16" fmla="*/ 409019 h 467933"/>
              <a:gd name="connsiteX17" fmla="*/ 223182 w 553688"/>
              <a:gd name="connsiteY17" fmla="*/ 375969 h 467933"/>
              <a:gd name="connsiteX18" fmla="*/ 201148 w 553688"/>
              <a:gd name="connsiteY18" fmla="*/ 331901 h 467933"/>
              <a:gd name="connsiteX19" fmla="*/ 212165 w 553688"/>
              <a:gd name="connsiteY19" fmla="*/ 375969 h 467933"/>
              <a:gd name="connsiteX20" fmla="*/ 289283 w 553688"/>
              <a:gd name="connsiteY20" fmla="*/ 464104 h 467933"/>
              <a:gd name="connsiteX21" fmla="*/ 465553 w 553688"/>
              <a:gd name="connsiteY21" fmla="*/ 453087 h 467933"/>
              <a:gd name="connsiteX22" fmla="*/ 498603 w 553688"/>
              <a:gd name="connsiteY22" fmla="*/ 442070 h 467933"/>
              <a:gd name="connsiteX23" fmla="*/ 465553 w 553688"/>
              <a:gd name="connsiteY23" fmla="*/ 431053 h 467933"/>
              <a:gd name="connsiteX24" fmla="*/ 498603 w 553688"/>
              <a:gd name="connsiteY24" fmla="*/ 409019 h 467933"/>
              <a:gd name="connsiteX25" fmla="*/ 333350 w 553688"/>
              <a:gd name="connsiteY25" fmla="*/ 398003 h 467933"/>
              <a:gd name="connsiteX26" fmla="*/ 553688 w 553688"/>
              <a:gd name="connsiteY26" fmla="*/ 409019 h 467933"/>
              <a:gd name="connsiteX27" fmla="*/ 509620 w 553688"/>
              <a:gd name="connsiteY27" fmla="*/ 453087 h 467933"/>
              <a:gd name="connsiteX28" fmla="*/ 421485 w 553688"/>
              <a:gd name="connsiteY28" fmla="*/ 431053 h 467933"/>
              <a:gd name="connsiteX29" fmla="*/ 300300 w 553688"/>
              <a:gd name="connsiteY29" fmla="*/ 442070 h 467933"/>
              <a:gd name="connsiteX30" fmla="*/ 212165 w 553688"/>
              <a:gd name="connsiteY30" fmla="*/ 453087 h 467933"/>
              <a:gd name="connsiteX31" fmla="*/ 157080 w 553688"/>
              <a:gd name="connsiteY31" fmla="*/ 353935 h 467933"/>
              <a:gd name="connsiteX32" fmla="*/ 146064 w 553688"/>
              <a:gd name="connsiteY32" fmla="*/ 320884 h 467933"/>
              <a:gd name="connsiteX33" fmla="*/ 135047 w 553688"/>
              <a:gd name="connsiteY33" fmla="*/ 287834 h 467933"/>
              <a:gd name="connsiteX34" fmla="*/ 124030 w 553688"/>
              <a:gd name="connsiteY34" fmla="*/ 221733 h 467933"/>
              <a:gd name="connsiteX35" fmla="*/ 101996 w 553688"/>
              <a:gd name="connsiteY35" fmla="*/ 111564 h 467933"/>
              <a:gd name="connsiteX36" fmla="*/ 24878 w 553688"/>
              <a:gd name="connsiteY36" fmla="*/ 12412 h 467933"/>
              <a:gd name="connsiteX37" fmla="*/ 2844 w 553688"/>
              <a:gd name="connsiteY37" fmla="*/ 12412 h 4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53688" h="467933">
                <a:moveTo>
                  <a:pt x="2844" y="12412"/>
                </a:moveTo>
                <a:cubicBezTo>
                  <a:pt x="1008" y="23429"/>
                  <a:pt x="13861" y="56175"/>
                  <a:pt x="13861" y="78513"/>
                </a:cubicBezTo>
                <a:cubicBezTo>
                  <a:pt x="13861" y="90126"/>
                  <a:pt x="-7543" y="50656"/>
                  <a:pt x="2844" y="45463"/>
                </a:cubicBezTo>
                <a:cubicBezTo>
                  <a:pt x="14687" y="39542"/>
                  <a:pt x="24878" y="60152"/>
                  <a:pt x="35895" y="67497"/>
                </a:cubicBezTo>
                <a:cubicBezTo>
                  <a:pt x="43240" y="78514"/>
                  <a:pt x="57929" y="113788"/>
                  <a:pt x="57929" y="100547"/>
                </a:cubicBezTo>
                <a:cubicBezTo>
                  <a:pt x="57929" y="77321"/>
                  <a:pt x="43240" y="56480"/>
                  <a:pt x="35895" y="34446"/>
                </a:cubicBezTo>
                <a:cubicBezTo>
                  <a:pt x="32223" y="23429"/>
                  <a:pt x="16666" y="-6817"/>
                  <a:pt x="24878" y="1395"/>
                </a:cubicBezTo>
                <a:lnTo>
                  <a:pt x="57929" y="34446"/>
                </a:lnTo>
                <a:cubicBezTo>
                  <a:pt x="61601" y="45463"/>
                  <a:pt x="63752" y="57110"/>
                  <a:pt x="68945" y="67497"/>
                </a:cubicBezTo>
                <a:cubicBezTo>
                  <a:pt x="74866" y="79340"/>
                  <a:pt x="90979" y="87306"/>
                  <a:pt x="90979" y="100547"/>
                </a:cubicBezTo>
                <a:cubicBezTo>
                  <a:pt x="90979" y="116970"/>
                  <a:pt x="76290" y="129926"/>
                  <a:pt x="68945" y="144615"/>
                </a:cubicBezTo>
                <a:cubicBezTo>
                  <a:pt x="76290" y="155632"/>
                  <a:pt x="85763" y="165495"/>
                  <a:pt x="90979" y="177665"/>
                </a:cubicBezTo>
                <a:cubicBezTo>
                  <a:pt x="109455" y="220774"/>
                  <a:pt x="94408" y="243402"/>
                  <a:pt x="124030" y="287834"/>
                </a:cubicBezTo>
                <a:cubicBezTo>
                  <a:pt x="154706" y="333847"/>
                  <a:pt x="136702" y="311521"/>
                  <a:pt x="179114" y="353935"/>
                </a:cubicBezTo>
                <a:cubicBezTo>
                  <a:pt x="186459" y="342918"/>
                  <a:pt x="188587" y="316697"/>
                  <a:pt x="201148" y="320884"/>
                </a:cubicBezTo>
                <a:cubicBezTo>
                  <a:pt x="223455" y="328320"/>
                  <a:pt x="232753" y="356029"/>
                  <a:pt x="245215" y="375969"/>
                </a:cubicBezTo>
                <a:cubicBezTo>
                  <a:pt x="251370" y="385817"/>
                  <a:pt x="267845" y="409019"/>
                  <a:pt x="256232" y="409019"/>
                </a:cubicBezTo>
                <a:cubicBezTo>
                  <a:pt x="240652" y="409019"/>
                  <a:pt x="232238" y="388647"/>
                  <a:pt x="223182" y="375969"/>
                </a:cubicBezTo>
                <a:cubicBezTo>
                  <a:pt x="213636" y="362605"/>
                  <a:pt x="217571" y="331901"/>
                  <a:pt x="201148" y="331901"/>
                </a:cubicBezTo>
                <a:cubicBezTo>
                  <a:pt x="186007" y="331901"/>
                  <a:pt x="205394" y="362426"/>
                  <a:pt x="212165" y="375969"/>
                </a:cubicBezTo>
                <a:cubicBezTo>
                  <a:pt x="244297" y="440234"/>
                  <a:pt x="243838" y="433807"/>
                  <a:pt x="289283" y="464104"/>
                </a:cubicBezTo>
                <a:cubicBezTo>
                  <a:pt x="348040" y="460432"/>
                  <a:pt x="407005" y="459250"/>
                  <a:pt x="465553" y="453087"/>
                </a:cubicBezTo>
                <a:cubicBezTo>
                  <a:pt x="477102" y="451871"/>
                  <a:pt x="498603" y="453683"/>
                  <a:pt x="498603" y="442070"/>
                </a:cubicBezTo>
                <a:cubicBezTo>
                  <a:pt x="498603" y="430457"/>
                  <a:pt x="476570" y="434725"/>
                  <a:pt x="465553" y="431053"/>
                </a:cubicBezTo>
                <a:cubicBezTo>
                  <a:pt x="476570" y="423708"/>
                  <a:pt x="511448" y="412230"/>
                  <a:pt x="498603" y="409019"/>
                </a:cubicBezTo>
                <a:cubicBezTo>
                  <a:pt x="445045" y="395630"/>
                  <a:pt x="278143" y="398003"/>
                  <a:pt x="333350" y="398003"/>
                </a:cubicBezTo>
                <a:cubicBezTo>
                  <a:pt x="406888" y="398003"/>
                  <a:pt x="480242" y="405347"/>
                  <a:pt x="553688" y="409019"/>
                </a:cubicBezTo>
                <a:cubicBezTo>
                  <a:pt x="545047" y="434941"/>
                  <a:pt x="547639" y="456543"/>
                  <a:pt x="509620" y="453087"/>
                </a:cubicBezTo>
                <a:cubicBezTo>
                  <a:pt x="479462" y="450345"/>
                  <a:pt x="421485" y="431053"/>
                  <a:pt x="421485" y="431053"/>
                </a:cubicBezTo>
                <a:cubicBezTo>
                  <a:pt x="381090" y="434725"/>
                  <a:pt x="339961" y="433571"/>
                  <a:pt x="300300" y="442070"/>
                </a:cubicBezTo>
                <a:cubicBezTo>
                  <a:pt x="198567" y="463870"/>
                  <a:pt x="355329" y="481720"/>
                  <a:pt x="212165" y="453087"/>
                </a:cubicBezTo>
                <a:cubicBezTo>
                  <a:pt x="162692" y="403614"/>
                  <a:pt x="184040" y="434815"/>
                  <a:pt x="157080" y="353935"/>
                </a:cubicBezTo>
                <a:lnTo>
                  <a:pt x="146064" y="320884"/>
                </a:lnTo>
                <a:lnTo>
                  <a:pt x="135047" y="287834"/>
                </a:lnTo>
                <a:cubicBezTo>
                  <a:pt x="131375" y="265800"/>
                  <a:pt x="127427" y="243811"/>
                  <a:pt x="124030" y="221733"/>
                </a:cubicBezTo>
                <a:cubicBezTo>
                  <a:pt x="121002" y="202049"/>
                  <a:pt x="116917" y="138423"/>
                  <a:pt x="101996" y="111564"/>
                </a:cubicBezTo>
                <a:cubicBezTo>
                  <a:pt x="69052" y="52265"/>
                  <a:pt x="65025" y="52559"/>
                  <a:pt x="24878" y="12412"/>
                </a:cubicBezTo>
                <a:cubicBezTo>
                  <a:pt x="807" y="48519"/>
                  <a:pt x="4680" y="1395"/>
                  <a:pt x="2844" y="1241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20337" y="2599981"/>
            <a:ext cx="462712" cy="408345"/>
          </a:xfrm>
          <a:custGeom>
            <a:avLst/>
            <a:gdLst>
              <a:gd name="connsiteX0" fmla="*/ 308473 w 462712"/>
              <a:gd name="connsiteY0" fmla="*/ 0 h 408345"/>
              <a:gd name="connsiteX1" fmla="*/ 286439 w 462712"/>
              <a:gd name="connsiteY1" fmla="*/ 66101 h 408345"/>
              <a:gd name="connsiteX2" fmla="*/ 187287 w 462712"/>
              <a:gd name="connsiteY2" fmla="*/ 121185 h 408345"/>
              <a:gd name="connsiteX3" fmla="*/ 77118 w 462712"/>
              <a:gd name="connsiteY3" fmla="*/ 143219 h 408345"/>
              <a:gd name="connsiteX4" fmla="*/ 11017 w 462712"/>
              <a:gd name="connsiteY4" fmla="*/ 187286 h 408345"/>
              <a:gd name="connsiteX5" fmla="*/ 0 w 462712"/>
              <a:gd name="connsiteY5" fmla="*/ 220337 h 408345"/>
              <a:gd name="connsiteX6" fmla="*/ 11017 w 462712"/>
              <a:gd name="connsiteY6" fmla="*/ 297455 h 408345"/>
              <a:gd name="connsiteX7" fmla="*/ 66102 w 462712"/>
              <a:gd name="connsiteY7" fmla="*/ 341523 h 408345"/>
              <a:gd name="connsiteX8" fmla="*/ 110169 w 462712"/>
              <a:gd name="connsiteY8" fmla="*/ 352539 h 408345"/>
              <a:gd name="connsiteX9" fmla="*/ 220338 w 462712"/>
              <a:gd name="connsiteY9" fmla="*/ 396607 h 408345"/>
              <a:gd name="connsiteX10" fmla="*/ 253388 w 462712"/>
              <a:gd name="connsiteY10" fmla="*/ 407624 h 408345"/>
              <a:gd name="connsiteX11" fmla="*/ 418641 w 462712"/>
              <a:gd name="connsiteY11" fmla="*/ 374573 h 408345"/>
              <a:gd name="connsiteX12" fmla="*/ 429658 w 462712"/>
              <a:gd name="connsiteY12" fmla="*/ 330506 h 408345"/>
              <a:gd name="connsiteX13" fmla="*/ 440675 w 462712"/>
              <a:gd name="connsiteY13" fmla="*/ 231354 h 408345"/>
              <a:gd name="connsiteX14" fmla="*/ 451692 w 462712"/>
              <a:gd name="connsiteY14" fmla="*/ 165253 h 408345"/>
              <a:gd name="connsiteX15" fmla="*/ 462709 w 462712"/>
              <a:gd name="connsiteY15" fmla="*/ 77118 h 40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2712" h="408345">
                <a:moveTo>
                  <a:pt x="308473" y="0"/>
                </a:moveTo>
                <a:cubicBezTo>
                  <a:pt x="301128" y="22034"/>
                  <a:pt x="297718" y="45798"/>
                  <a:pt x="286439" y="66101"/>
                </a:cubicBezTo>
                <a:cubicBezTo>
                  <a:pt x="263950" y="106580"/>
                  <a:pt x="227942" y="107633"/>
                  <a:pt x="187287" y="121185"/>
                </a:cubicBezTo>
                <a:cubicBezTo>
                  <a:pt x="129600" y="140414"/>
                  <a:pt x="165737" y="130559"/>
                  <a:pt x="77118" y="143219"/>
                </a:cubicBezTo>
                <a:cubicBezTo>
                  <a:pt x="42469" y="154769"/>
                  <a:pt x="34595" y="151920"/>
                  <a:pt x="11017" y="187286"/>
                </a:cubicBezTo>
                <a:cubicBezTo>
                  <a:pt x="4575" y="196949"/>
                  <a:pt x="3672" y="209320"/>
                  <a:pt x="0" y="220337"/>
                </a:cubicBezTo>
                <a:cubicBezTo>
                  <a:pt x="3672" y="246043"/>
                  <a:pt x="3555" y="272583"/>
                  <a:pt x="11017" y="297455"/>
                </a:cubicBezTo>
                <a:cubicBezTo>
                  <a:pt x="21550" y="332565"/>
                  <a:pt x="36226" y="332987"/>
                  <a:pt x="66102" y="341523"/>
                </a:cubicBezTo>
                <a:cubicBezTo>
                  <a:pt x="80660" y="345682"/>
                  <a:pt x="95480" y="348867"/>
                  <a:pt x="110169" y="352539"/>
                </a:cubicBezTo>
                <a:cubicBezTo>
                  <a:pt x="175011" y="384961"/>
                  <a:pt x="138654" y="369379"/>
                  <a:pt x="220338" y="396607"/>
                </a:cubicBezTo>
                <a:lnTo>
                  <a:pt x="253388" y="407624"/>
                </a:lnTo>
                <a:cubicBezTo>
                  <a:pt x="261576" y="406942"/>
                  <a:pt x="389881" y="417713"/>
                  <a:pt x="418641" y="374573"/>
                </a:cubicBezTo>
                <a:cubicBezTo>
                  <a:pt x="427040" y="361975"/>
                  <a:pt x="425986" y="345195"/>
                  <a:pt x="429658" y="330506"/>
                </a:cubicBezTo>
                <a:cubicBezTo>
                  <a:pt x="433330" y="297455"/>
                  <a:pt x="436280" y="264316"/>
                  <a:pt x="440675" y="231354"/>
                </a:cubicBezTo>
                <a:cubicBezTo>
                  <a:pt x="443627" y="209212"/>
                  <a:pt x="448295" y="187331"/>
                  <a:pt x="451692" y="165253"/>
                </a:cubicBezTo>
                <a:cubicBezTo>
                  <a:pt x="463228" y="90268"/>
                  <a:pt x="462709" y="113286"/>
                  <a:pt x="462709" y="77118"/>
                </a:cubicBez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18380665">
            <a:off x="966737" y="2570375"/>
            <a:ext cx="462712" cy="408345"/>
          </a:xfrm>
          <a:custGeom>
            <a:avLst/>
            <a:gdLst>
              <a:gd name="connsiteX0" fmla="*/ 308473 w 462712"/>
              <a:gd name="connsiteY0" fmla="*/ 0 h 408345"/>
              <a:gd name="connsiteX1" fmla="*/ 286439 w 462712"/>
              <a:gd name="connsiteY1" fmla="*/ 66101 h 408345"/>
              <a:gd name="connsiteX2" fmla="*/ 187287 w 462712"/>
              <a:gd name="connsiteY2" fmla="*/ 121185 h 408345"/>
              <a:gd name="connsiteX3" fmla="*/ 77118 w 462712"/>
              <a:gd name="connsiteY3" fmla="*/ 143219 h 408345"/>
              <a:gd name="connsiteX4" fmla="*/ 11017 w 462712"/>
              <a:gd name="connsiteY4" fmla="*/ 187286 h 408345"/>
              <a:gd name="connsiteX5" fmla="*/ 0 w 462712"/>
              <a:gd name="connsiteY5" fmla="*/ 220337 h 408345"/>
              <a:gd name="connsiteX6" fmla="*/ 11017 w 462712"/>
              <a:gd name="connsiteY6" fmla="*/ 297455 h 408345"/>
              <a:gd name="connsiteX7" fmla="*/ 66102 w 462712"/>
              <a:gd name="connsiteY7" fmla="*/ 341523 h 408345"/>
              <a:gd name="connsiteX8" fmla="*/ 110169 w 462712"/>
              <a:gd name="connsiteY8" fmla="*/ 352539 h 408345"/>
              <a:gd name="connsiteX9" fmla="*/ 220338 w 462712"/>
              <a:gd name="connsiteY9" fmla="*/ 396607 h 408345"/>
              <a:gd name="connsiteX10" fmla="*/ 253388 w 462712"/>
              <a:gd name="connsiteY10" fmla="*/ 407624 h 408345"/>
              <a:gd name="connsiteX11" fmla="*/ 418641 w 462712"/>
              <a:gd name="connsiteY11" fmla="*/ 374573 h 408345"/>
              <a:gd name="connsiteX12" fmla="*/ 429658 w 462712"/>
              <a:gd name="connsiteY12" fmla="*/ 330506 h 408345"/>
              <a:gd name="connsiteX13" fmla="*/ 440675 w 462712"/>
              <a:gd name="connsiteY13" fmla="*/ 231354 h 408345"/>
              <a:gd name="connsiteX14" fmla="*/ 451692 w 462712"/>
              <a:gd name="connsiteY14" fmla="*/ 165253 h 408345"/>
              <a:gd name="connsiteX15" fmla="*/ 462709 w 462712"/>
              <a:gd name="connsiteY15" fmla="*/ 77118 h 40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2712" h="408345">
                <a:moveTo>
                  <a:pt x="308473" y="0"/>
                </a:moveTo>
                <a:cubicBezTo>
                  <a:pt x="301128" y="22034"/>
                  <a:pt x="297718" y="45798"/>
                  <a:pt x="286439" y="66101"/>
                </a:cubicBezTo>
                <a:cubicBezTo>
                  <a:pt x="263950" y="106580"/>
                  <a:pt x="227942" y="107633"/>
                  <a:pt x="187287" y="121185"/>
                </a:cubicBezTo>
                <a:cubicBezTo>
                  <a:pt x="129600" y="140414"/>
                  <a:pt x="165737" y="130559"/>
                  <a:pt x="77118" y="143219"/>
                </a:cubicBezTo>
                <a:cubicBezTo>
                  <a:pt x="42469" y="154769"/>
                  <a:pt x="34595" y="151920"/>
                  <a:pt x="11017" y="187286"/>
                </a:cubicBezTo>
                <a:cubicBezTo>
                  <a:pt x="4575" y="196949"/>
                  <a:pt x="3672" y="209320"/>
                  <a:pt x="0" y="220337"/>
                </a:cubicBezTo>
                <a:cubicBezTo>
                  <a:pt x="3672" y="246043"/>
                  <a:pt x="3555" y="272583"/>
                  <a:pt x="11017" y="297455"/>
                </a:cubicBezTo>
                <a:cubicBezTo>
                  <a:pt x="21550" y="332565"/>
                  <a:pt x="36226" y="332987"/>
                  <a:pt x="66102" y="341523"/>
                </a:cubicBezTo>
                <a:cubicBezTo>
                  <a:pt x="80660" y="345682"/>
                  <a:pt x="95480" y="348867"/>
                  <a:pt x="110169" y="352539"/>
                </a:cubicBezTo>
                <a:cubicBezTo>
                  <a:pt x="175011" y="384961"/>
                  <a:pt x="138654" y="369379"/>
                  <a:pt x="220338" y="396607"/>
                </a:cubicBezTo>
                <a:lnTo>
                  <a:pt x="253388" y="407624"/>
                </a:lnTo>
                <a:cubicBezTo>
                  <a:pt x="261576" y="406942"/>
                  <a:pt x="389881" y="417713"/>
                  <a:pt x="418641" y="374573"/>
                </a:cubicBezTo>
                <a:cubicBezTo>
                  <a:pt x="427040" y="361975"/>
                  <a:pt x="425986" y="345195"/>
                  <a:pt x="429658" y="330506"/>
                </a:cubicBezTo>
                <a:cubicBezTo>
                  <a:pt x="433330" y="297455"/>
                  <a:pt x="436280" y="264316"/>
                  <a:pt x="440675" y="231354"/>
                </a:cubicBezTo>
                <a:cubicBezTo>
                  <a:pt x="443627" y="209212"/>
                  <a:pt x="448295" y="187331"/>
                  <a:pt x="451692" y="165253"/>
                </a:cubicBezTo>
                <a:cubicBezTo>
                  <a:pt x="463228" y="90268"/>
                  <a:pt x="462709" y="113286"/>
                  <a:pt x="462709" y="77118"/>
                </a:cubicBez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49605" y="363557"/>
            <a:ext cx="167340" cy="154236"/>
          </a:xfrm>
          <a:custGeom>
            <a:avLst/>
            <a:gdLst>
              <a:gd name="connsiteX0" fmla="*/ 167340 w 167340"/>
              <a:gd name="connsiteY0" fmla="*/ 55084 h 154236"/>
              <a:gd name="connsiteX1" fmla="*/ 145306 w 167340"/>
              <a:gd name="connsiteY1" fmla="*/ 22033 h 154236"/>
              <a:gd name="connsiteX2" fmla="*/ 79205 w 167340"/>
              <a:gd name="connsiteY2" fmla="*/ 0 h 154236"/>
              <a:gd name="connsiteX3" fmla="*/ 24120 w 167340"/>
              <a:gd name="connsiteY3" fmla="*/ 11016 h 154236"/>
              <a:gd name="connsiteX4" fmla="*/ 13103 w 167340"/>
              <a:gd name="connsiteY4" fmla="*/ 132202 h 154236"/>
              <a:gd name="connsiteX5" fmla="*/ 46154 w 167340"/>
              <a:gd name="connsiteY5" fmla="*/ 154236 h 154236"/>
              <a:gd name="connsiteX6" fmla="*/ 156323 w 167340"/>
              <a:gd name="connsiteY6" fmla="*/ 121185 h 1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340" h="154236">
                <a:moveTo>
                  <a:pt x="167340" y="55084"/>
                </a:moveTo>
                <a:cubicBezTo>
                  <a:pt x="159995" y="44067"/>
                  <a:pt x="156534" y="29051"/>
                  <a:pt x="145306" y="22033"/>
                </a:cubicBezTo>
                <a:cubicBezTo>
                  <a:pt x="125611" y="9724"/>
                  <a:pt x="79205" y="0"/>
                  <a:pt x="79205" y="0"/>
                </a:cubicBezTo>
                <a:cubicBezTo>
                  <a:pt x="60843" y="3672"/>
                  <a:pt x="40378" y="1726"/>
                  <a:pt x="24120" y="11016"/>
                </a:cubicBezTo>
                <a:cubicBezTo>
                  <a:pt x="-15824" y="33841"/>
                  <a:pt x="3774" y="108880"/>
                  <a:pt x="13103" y="132202"/>
                </a:cubicBezTo>
                <a:cubicBezTo>
                  <a:pt x="18020" y="144496"/>
                  <a:pt x="35137" y="146891"/>
                  <a:pt x="46154" y="154236"/>
                </a:cubicBezTo>
                <a:cubicBezTo>
                  <a:pt x="144596" y="141931"/>
                  <a:pt x="113354" y="164154"/>
                  <a:pt x="156323" y="121185"/>
                </a:cubicBezTo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613308" y="503196"/>
            <a:ext cx="137126" cy="179850"/>
          </a:xfrm>
          <a:custGeom>
            <a:avLst/>
            <a:gdLst>
              <a:gd name="connsiteX0" fmla="*/ 14653 w 137126"/>
              <a:gd name="connsiteY0" fmla="*/ 14597 h 179850"/>
              <a:gd name="connsiteX1" fmla="*/ 14653 w 137126"/>
              <a:gd name="connsiteY1" fmla="*/ 157816 h 179850"/>
              <a:gd name="connsiteX2" fmla="*/ 47704 w 137126"/>
              <a:gd name="connsiteY2" fmla="*/ 179850 h 179850"/>
              <a:gd name="connsiteX3" fmla="*/ 113805 w 137126"/>
              <a:gd name="connsiteY3" fmla="*/ 168833 h 179850"/>
              <a:gd name="connsiteX4" fmla="*/ 124822 w 137126"/>
              <a:gd name="connsiteY4" fmla="*/ 47647 h 179850"/>
              <a:gd name="connsiteX5" fmla="*/ 113805 w 137126"/>
              <a:gd name="connsiteY5" fmla="*/ 14597 h 179850"/>
              <a:gd name="connsiteX6" fmla="*/ 14653 w 137126"/>
              <a:gd name="connsiteY6" fmla="*/ 14597 h 17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26" h="179850">
                <a:moveTo>
                  <a:pt x="14653" y="14597"/>
                </a:moveTo>
                <a:cubicBezTo>
                  <a:pt x="-1872" y="38467"/>
                  <a:pt x="-7683" y="107558"/>
                  <a:pt x="14653" y="157816"/>
                </a:cubicBezTo>
                <a:cubicBezTo>
                  <a:pt x="20031" y="169916"/>
                  <a:pt x="36687" y="172505"/>
                  <a:pt x="47704" y="179850"/>
                </a:cubicBezTo>
                <a:cubicBezTo>
                  <a:pt x="69738" y="176178"/>
                  <a:pt x="93826" y="178823"/>
                  <a:pt x="113805" y="168833"/>
                </a:cubicBezTo>
                <a:cubicBezTo>
                  <a:pt x="156313" y="147579"/>
                  <a:pt x="128424" y="67458"/>
                  <a:pt x="124822" y="47647"/>
                </a:cubicBezTo>
                <a:cubicBezTo>
                  <a:pt x="122745" y="36222"/>
                  <a:pt x="122016" y="22808"/>
                  <a:pt x="113805" y="14597"/>
                </a:cubicBezTo>
                <a:cubicBezTo>
                  <a:pt x="99304" y="96"/>
                  <a:pt x="31178" y="-9273"/>
                  <a:pt x="14653" y="14597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23530" y="55084"/>
            <a:ext cx="701822" cy="298509"/>
          </a:xfrm>
          <a:custGeom>
            <a:avLst/>
            <a:gdLst>
              <a:gd name="connsiteX0" fmla="*/ 15448 w 701822"/>
              <a:gd name="connsiteY0" fmla="*/ 77118 h 298509"/>
              <a:gd name="connsiteX1" fmla="*/ 37482 w 701822"/>
              <a:gd name="connsiteY1" fmla="*/ 154236 h 298509"/>
              <a:gd name="connsiteX2" fmla="*/ 92566 w 701822"/>
              <a:gd name="connsiteY2" fmla="*/ 220337 h 298509"/>
              <a:gd name="connsiteX3" fmla="*/ 147651 w 701822"/>
              <a:gd name="connsiteY3" fmla="*/ 264405 h 298509"/>
              <a:gd name="connsiteX4" fmla="*/ 246803 w 701822"/>
              <a:gd name="connsiteY4" fmla="*/ 231354 h 298509"/>
              <a:gd name="connsiteX5" fmla="*/ 279853 w 701822"/>
              <a:gd name="connsiteY5" fmla="*/ 220337 h 298509"/>
              <a:gd name="connsiteX6" fmla="*/ 345954 w 701822"/>
              <a:gd name="connsiteY6" fmla="*/ 165253 h 298509"/>
              <a:gd name="connsiteX7" fmla="*/ 334937 w 701822"/>
              <a:gd name="connsiteY7" fmla="*/ 99152 h 298509"/>
              <a:gd name="connsiteX8" fmla="*/ 268836 w 701822"/>
              <a:gd name="connsiteY8" fmla="*/ 77118 h 298509"/>
              <a:gd name="connsiteX9" fmla="*/ 191718 w 701822"/>
              <a:gd name="connsiteY9" fmla="*/ 99152 h 298509"/>
              <a:gd name="connsiteX10" fmla="*/ 180701 w 701822"/>
              <a:gd name="connsiteY10" fmla="*/ 132202 h 298509"/>
              <a:gd name="connsiteX11" fmla="*/ 202735 w 701822"/>
              <a:gd name="connsiteY11" fmla="*/ 209320 h 298509"/>
              <a:gd name="connsiteX12" fmla="*/ 235786 w 701822"/>
              <a:gd name="connsiteY12" fmla="*/ 220337 h 298509"/>
              <a:gd name="connsiteX13" fmla="*/ 323921 w 701822"/>
              <a:gd name="connsiteY13" fmla="*/ 209320 h 298509"/>
              <a:gd name="connsiteX14" fmla="*/ 379005 w 701822"/>
              <a:gd name="connsiteY14" fmla="*/ 143219 h 298509"/>
              <a:gd name="connsiteX15" fmla="*/ 390022 w 701822"/>
              <a:gd name="connsiteY15" fmla="*/ 110169 h 298509"/>
              <a:gd name="connsiteX16" fmla="*/ 423072 w 701822"/>
              <a:gd name="connsiteY16" fmla="*/ 77118 h 298509"/>
              <a:gd name="connsiteX17" fmla="*/ 445106 w 701822"/>
              <a:gd name="connsiteY17" fmla="*/ 44067 h 298509"/>
              <a:gd name="connsiteX18" fmla="*/ 511207 w 701822"/>
              <a:gd name="connsiteY18" fmla="*/ 0 h 298509"/>
              <a:gd name="connsiteX19" fmla="*/ 544258 w 701822"/>
              <a:gd name="connsiteY19" fmla="*/ 11017 h 298509"/>
              <a:gd name="connsiteX20" fmla="*/ 599342 w 701822"/>
              <a:gd name="connsiteY20" fmla="*/ 88135 h 298509"/>
              <a:gd name="connsiteX21" fmla="*/ 621376 w 701822"/>
              <a:gd name="connsiteY21" fmla="*/ 121185 h 298509"/>
              <a:gd name="connsiteX22" fmla="*/ 654427 w 701822"/>
              <a:gd name="connsiteY22" fmla="*/ 187287 h 298509"/>
              <a:gd name="connsiteX23" fmla="*/ 665443 w 701822"/>
              <a:gd name="connsiteY23" fmla="*/ 220337 h 298509"/>
              <a:gd name="connsiteX24" fmla="*/ 687477 w 701822"/>
              <a:gd name="connsiteY24" fmla="*/ 264405 h 298509"/>
              <a:gd name="connsiteX25" fmla="*/ 698494 w 701822"/>
              <a:gd name="connsiteY25" fmla="*/ 297455 h 298509"/>
              <a:gd name="connsiteX26" fmla="*/ 665443 w 701822"/>
              <a:gd name="connsiteY26" fmla="*/ 275422 h 298509"/>
              <a:gd name="connsiteX27" fmla="*/ 610359 w 701822"/>
              <a:gd name="connsiteY27" fmla="*/ 220337 h 298509"/>
              <a:gd name="connsiteX28" fmla="*/ 544258 w 701822"/>
              <a:gd name="connsiteY28" fmla="*/ 198304 h 298509"/>
              <a:gd name="connsiteX29" fmla="*/ 478157 w 701822"/>
              <a:gd name="connsiteY29" fmla="*/ 165253 h 298509"/>
              <a:gd name="connsiteX30" fmla="*/ 412056 w 701822"/>
              <a:gd name="connsiteY30" fmla="*/ 110169 h 298509"/>
              <a:gd name="connsiteX31" fmla="*/ 379005 w 701822"/>
              <a:gd name="connsiteY31" fmla="*/ 99152 h 298509"/>
              <a:gd name="connsiteX32" fmla="*/ 345954 w 701822"/>
              <a:gd name="connsiteY32" fmla="*/ 77118 h 298509"/>
              <a:gd name="connsiteX33" fmla="*/ 180701 w 701822"/>
              <a:gd name="connsiteY33" fmla="*/ 44067 h 298509"/>
              <a:gd name="connsiteX34" fmla="*/ 4431 w 701822"/>
              <a:gd name="connsiteY34" fmla="*/ 55084 h 298509"/>
              <a:gd name="connsiteX35" fmla="*/ 15448 w 701822"/>
              <a:gd name="connsiteY35" fmla="*/ 88135 h 298509"/>
              <a:gd name="connsiteX36" fmla="*/ 213752 w 701822"/>
              <a:gd name="connsiteY36" fmla="*/ 99152 h 298509"/>
              <a:gd name="connsiteX37" fmla="*/ 312904 w 701822"/>
              <a:gd name="connsiteY37" fmla="*/ 110169 h 298509"/>
              <a:gd name="connsiteX38" fmla="*/ 345954 w 701822"/>
              <a:gd name="connsiteY38" fmla="*/ 88135 h 298509"/>
              <a:gd name="connsiteX39" fmla="*/ 467140 w 701822"/>
              <a:gd name="connsiteY39" fmla="*/ 99152 h 298509"/>
              <a:gd name="connsiteX40" fmla="*/ 456123 w 701822"/>
              <a:gd name="connsiteY40" fmla="*/ 176270 h 298509"/>
              <a:gd name="connsiteX41" fmla="*/ 423072 w 701822"/>
              <a:gd name="connsiteY41" fmla="*/ 242371 h 298509"/>
              <a:gd name="connsiteX42" fmla="*/ 312904 w 701822"/>
              <a:gd name="connsiteY42" fmla="*/ 231354 h 298509"/>
              <a:gd name="connsiteX43" fmla="*/ 290870 w 701822"/>
              <a:gd name="connsiteY43" fmla="*/ 198304 h 298509"/>
              <a:gd name="connsiteX44" fmla="*/ 257819 w 701822"/>
              <a:gd name="connsiteY44" fmla="*/ 165253 h 298509"/>
              <a:gd name="connsiteX45" fmla="*/ 268836 w 701822"/>
              <a:gd name="connsiteY45" fmla="*/ 110169 h 298509"/>
              <a:gd name="connsiteX46" fmla="*/ 412056 w 701822"/>
              <a:gd name="connsiteY46" fmla="*/ 154236 h 298509"/>
              <a:gd name="connsiteX47" fmla="*/ 412056 w 701822"/>
              <a:gd name="connsiteY47" fmla="*/ 187287 h 29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01822" h="298509">
                <a:moveTo>
                  <a:pt x="15448" y="77118"/>
                </a:moveTo>
                <a:cubicBezTo>
                  <a:pt x="22793" y="102824"/>
                  <a:pt x="27553" y="129414"/>
                  <a:pt x="37482" y="154236"/>
                </a:cubicBezTo>
                <a:cubicBezTo>
                  <a:pt x="50107" y="185798"/>
                  <a:pt x="71394" y="194930"/>
                  <a:pt x="92566" y="220337"/>
                </a:cubicBezTo>
                <a:cubicBezTo>
                  <a:pt x="130899" y="266336"/>
                  <a:pt x="93394" y="246319"/>
                  <a:pt x="147651" y="264405"/>
                </a:cubicBezTo>
                <a:lnTo>
                  <a:pt x="246803" y="231354"/>
                </a:lnTo>
                <a:cubicBezTo>
                  <a:pt x="257820" y="227682"/>
                  <a:pt x="270191" y="226778"/>
                  <a:pt x="279853" y="220337"/>
                </a:cubicBezTo>
                <a:cubicBezTo>
                  <a:pt x="325868" y="189662"/>
                  <a:pt x="303542" y="207667"/>
                  <a:pt x="345954" y="165253"/>
                </a:cubicBezTo>
                <a:cubicBezTo>
                  <a:pt x="342282" y="143219"/>
                  <a:pt x="349646" y="115963"/>
                  <a:pt x="334937" y="99152"/>
                </a:cubicBezTo>
                <a:cubicBezTo>
                  <a:pt x="319643" y="81673"/>
                  <a:pt x="268836" y="77118"/>
                  <a:pt x="268836" y="77118"/>
                </a:cubicBezTo>
                <a:cubicBezTo>
                  <a:pt x="268454" y="77213"/>
                  <a:pt x="196986" y="93884"/>
                  <a:pt x="191718" y="99152"/>
                </a:cubicBezTo>
                <a:cubicBezTo>
                  <a:pt x="183507" y="107363"/>
                  <a:pt x="184373" y="121185"/>
                  <a:pt x="180701" y="132202"/>
                </a:cubicBezTo>
                <a:cubicBezTo>
                  <a:pt x="180796" y="132583"/>
                  <a:pt x="197466" y="204051"/>
                  <a:pt x="202735" y="209320"/>
                </a:cubicBezTo>
                <a:cubicBezTo>
                  <a:pt x="210947" y="217531"/>
                  <a:pt x="224769" y="216665"/>
                  <a:pt x="235786" y="220337"/>
                </a:cubicBezTo>
                <a:cubicBezTo>
                  <a:pt x="265164" y="216665"/>
                  <a:pt x="296097" y="219438"/>
                  <a:pt x="323921" y="209320"/>
                </a:cubicBezTo>
                <a:cubicBezTo>
                  <a:pt x="338811" y="203906"/>
                  <a:pt x="371719" y="157790"/>
                  <a:pt x="379005" y="143219"/>
                </a:cubicBezTo>
                <a:cubicBezTo>
                  <a:pt x="384198" y="132832"/>
                  <a:pt x="383581" y="119831"/>
                  <a:pt x="390022" y="110169"/>
                </a:cubicBezTo>
                <a:cubicBezTo>
                  <a:pt x="398664" y="97205"/>
                  <a:pt x="413098" y="89087"/>
                  <a:pt x="423072" y="77118"/>
                </a:cubicBezTo>
                <a:cubicBezTo>
                  <a:pt x="431548" y="66946"/>
                  <a:pt x="435141" y="52786"/>
                  <a:pt x="445106" y="44067"/>
                </a:cubicBezTo>
                <a:cubicBezTo>
                  <a:pt x="465035" y="26629"/>
                  <a:pt x="511207" y="0"/>
                  <a:pt x="511207" y="0"/>
                </a:cubicBezTo>
                <a:cubicBezTo>
                  <a:pt x="522224" y="3672"/>
                  <a:pt x="534595" y="4575"/>
                  <a:pt x="544258" y="11017"/>
                </a:cubicBezTo>
                <a:cubicBezTo>
                  <a:pt x="581531" y="35865"/>
                  <a:pt x="578133" y="51018"/>
                  <a:pt x="599342" y="88135"/>
                </a:cubicBezTo>
                <a:cubicBezTo>
                  <a:pt x="605911" y="99631"/>
                  <a:pt x="614031" y="110168"/>
                  <a:pt x="621376" y="121185"/>
                </a:cubicBezTo>
                <a:cubicBezTo>
                  <a:pt x="649069" y="204263"/>
                  <a:pt x="611712" y="101856"/>
                  <a:pt x="654427" y="187287"/>
                </a:cubicBezTo>
                <a:cubicBezTo>
                  <a:pt x="659620" y="197674"/>
                  <a:pt x="660869" y="209663"/>
                  <a:pt x="665443" y="220337"/>
                </a:cubicBezTo>
                <a:cubicBezTo>
                  <a:pt x="671912" y="235432"/>
                  <a:pt x="681008" y="249310"/>
                  <a:pt x="687477" y="264405"/>
                </a:cubicBezTo>
                <a:cubicBezTo>
                  <a:pt x="692051" y="275079"/>
                  <a:pt x="708881" y="292262"/>
                  <a:pt x="698494" y="297455"/>
                </a:cubicBezTo>
                <a:cubicBezTo>
                  <a:pt x="686651" y="303376"/>
                  <a:pt x="676460" y="282766"/>
                  <a:pt x="665443" y="275422"/>
                </a:cubicBezTo>
                <a:cubicBezTo>
                  <a:pt x="645342" y="245270"/>
                  <a:pt x="645150" y="235799"/>
                  <a:pt x="610359" y="220337"/>
                </a:cubicBezTo>
                <a:cubicBezTo>
                  <a:pt x="589135" y="210904"/>
                  <a:pt x="544258" y="198304"/>
                  <a:pt x="544258" y="198304"/>
                </a:cubicBezTo>
                <a:cubicBezTo>
                  <a:pt x="449537" y="135157"/>
                  <a:pt x="569381" y="210866"/>
                  <a:pt x="478157" y="165253"/>
                </a:cubicBezTo>
                <a:cubicBezTo>
                  <a:pt x="406062" y="129205"/>
                  <a:pt x="485157" y="158902"/>
                  <a:pt x="412056" y="110169"/>
                </a:cubicBezTo>
                <a:cubicBezTo>
                  <a:pt x="402393" y="103727"/>
                  <a:pt x="389392" y="104345"/>
                  <a:pt x="379005" y="99152"/>
                </a:cubicBezTo>
                <a:cubicBezTo>
                  <a:pt x="367162" y="93231"/>
                  <a:pt x="358054" y="82496"/>
                  <a:pt x="345954" y="77118"/>
                </a:cubicBezTo>
                <a:cubicBezTo>
                  <a:pt x="280854" y="48185"/>
                  <a:pt x="256333" y="52471"/>
                  <a:pt x="180701" y="44067"/>
                </a:cubicBezTo>
                <a:cubicBezTo>
                  <a:pt x="113669" y="27310"/>
                  <a:pt x="91446" y="15532"/>
                  <a:pt x="4431" y="55084"/>
                </a:cubicBezTo>
                <a:cubicBezTo>
                  <a:pt x="-6141" y="59889"/>
                  <a:pt x="4084" y="85743"/>
                  <a:pt x="15448" y="88135"/>
                </a:cubicBezTo>
                <a:cubicBezTo>
                  <a:pt x="80231" y="101774"/>
                  <a:pt x="147651" y="95480"/>
                  <a:pt x="213752" y="99152"/>
                </a:cubicBezTo>
                <a:cubicBezTo>
                  <a:pt x="290870" y="124857"/>
                  <a:pt x="257819" y="128529"/>
                  <a:pt x="312904" y="110169"/>
                </a:cubicBezTo>
                <a:cubicBezTo>
                  <a:pt x="323921" y="102824"/>
                  <a:pt x="332747" y="89078"/>
                  <a:pt x="345954" y="88135"/>
                </a:cubicBezTo>
                <a:cubicBezTo>
                  <a:pt x="386413" y="85245"/>
                  <a:pt x="435466" y="73813"/>
                  <a:pt x="467140" y="99152"/>
                </a:cubicBezTo>
                <a:cubicBezTo>
                  <a:pt x="487417" y="115373"/>
                  <a:pt x="461216" y="150807"/>
                  <a:pt x="456123" y="176270"/>
                </a:cubicBezTo>
                <a:cubicBezTo>
                  <a:pt x="449607" y="208849"/>
                  <a:pt x="441641" y="214517"/>
                  <a:pt x="423072" y="242371"/>
                </a:cubicBezTo>
                <a:cubicBezTo>
                  <a:pt x="386349" y="238699"/>
                  <a:pt x="347916" y="243025"/>
                  <a:pt x="312904" y="231354"/>
                </a:cubicBezTo>
                <a:cubicBezTo>
                  <a:pt x="300343" y="227167"/>
                  <a:pt x="299346" y="208476"/>
                  <a:pt x="290870" y="198304"/>
                </a:cubicBezTo>
                <a:cubicBezTo>
                  <a:pt x="280896" y="186335"/>
                  <a:pt x="268836" y="176270"/>
                  <a:pt x="257819" y="165253"/>
                </a:cubicBezTo>
                <a:cubicBezTo>
                  <a:pt x="261491" y="146892"/>
                  <a:pt x="251238" y="116568"/>
                  <a:pt x="268836" y="110169"/>
                </a:cubicBezTo>
                <a:cubicBezTo>
                  <a:pt x="310582" y="94989"/>
                  <a:pt x="388339" y="106802"/>
                  <a:pt x="412056" y="154236"/>
                </a:cubicBezTo>
                <a:cubicBezTo>
                  <a:pt x="416983" y="164090"/>
                  <a:pt x="412056" y="176270"/>
                  <a:pt x="412056" y="187287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448" y="412673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олилиния 24"/>
          <p:cNvSpPr/>
          <p:nvPr/>
        </p:nvSpPr>
        <p:spPr>
          <a:xfrm>
            <a:off x="506452" y="859311"/>
            <a:ext cx="881673" cy="143224"/>
          </a:xfrm>
          <a:custGeom>
            <a:avLst/>
            <a:gdLst>
              <a:gd name="connsiteX0" fmla="*/ 253712 w 881673"/>
              <a:gd name="connsiteY0" fmla="*/ 66106 h 143224"/>
              <a:gd name="connsiteX1" fmla="*/ 132526 w 881673"/>
              <a:gd name="connsiteY1" fmla="*/ 77123 h 143224"/>
              <a:gd name="connsiteX2" fmla="*/ 66425 w 881673"/>
              <a:gd name="connsiteY2" fmla="*/ 99156 h 143224"/>
              <a:gd name="connsiteX3" fmla="*/ 33375 w 881673"/>
              <a:gd name="connsiteY3" fmla="*/ 121190 h 143224"/>
              <a:gd name="connsiteX4" fmla="*/ 33375 w 881673"/>
              <a:gd name="connsiteY4" fmla="*/ 143224 h 143224"/>
              <a:gd name="connsiteX5" fmla="*/ 143543 w 881673"/>
              <a:gd name="connsiteY5" fmla="*/ 121190 h 143224"/>
              <a:gd name="connsiteX6" fmla="*/ 165577 w 881673"/>
              <a:gd name="connsiteY6" fmla="*/ 88140 h 143224"/>
              <a:gd name="connsiteX7" fmla="*/ 440999 w 881673"/>
              <a:gd name="connsiteY7" fmla="*/ 77123 h 143224"/>
              <a:gd name="connsiteX8" fmla="*/ 407948 w 881673"/>
              <a:gd name="connsiteY8" fmla="*/ 55089 h 143224"/>
              <a:gd name="connsiteX9" fmla="*/ 297779 w 881673"/>
              <a:gd name="connsiteY9" fmla="*/ 66106 h 143224"/>
              <a:gd name="connsiteX10" fmla="*/ 749471 w 881673"/>
              <a:gd name="connsiteY10" fmla="*/ 55089 h 143224"/>
              <a:gd name="connsiteX11" fmla="*/ 804555 w 881673"/>
              <a:gd name="connsiteY11" fmla="*/ 44072 h 143224"/>
              <a:gd name="connsiteX12" fmla="*/ 870656 w 881673"/>
              <a:gd name="connsiteY12" fmla="*/ 33055 h 143224"/>
              <a:gd name="connsiteX13" fmla="*/ 859640 w 881673"/>
              <a:gd name="connsiteY13" fmla="*/ 5 h 143224"/>
              <a:gd name="connsiteX14" fmla="*/ 771505 w 881673"/>
              <a:gd name="connsiteY14" fmla="*/ 11022 h 143224"/>
              <a:gd name="connsiteX15" fmla="*/ 705403 w 881673"/>
              <a:gd name="connsiteY15" fmla="*/ 55089 h 143224"/>
              <a:gd name="connsiteX16" fmla="*/ 804555 w 881673"/>
              <a:gd name="connsiteY16" fmla="*/ 44072 h 143224"/>
              <a:gd name="connsiteX17" fmla="*/ 815572 w 881673"/>
              <a:gd name="connsiteY17" fmla="*/ 33055 h 143224"/>
              <a:gd name="connsiteX18" fmla="*/ 771505 w 881673"/>
              <a:gd name="connsiteY18" fmla="*/ 44072 h 143224"/>
              <a:gd name="connsiteX19" fmla="*/ 705403 w 881673"/>
              <a:gd name="connsiteY19" fmla="*/ 66106 h 143224"/>
              <a:gd name="connsiteX20" fmla="*/ 661336 w 881673"/>
              <a:gd name="connsiteY20" fmla="*/ 77123 h 143224"/>
              <a:gd name="connsiteX21" fmla="*/ 694387 w 881673"/>
              <a:gd name="connsiteY21" fmla="*/ 66106 h 143224"/>
              <a:gd name="connsiteX22" fmla="*/ 727437 w 881673"/>
              <a:gd name="connsiteY22" fmla="*/ 44072 h 143224"/>
              <a:gd name="connsiteX23" fmla="*/ 848623 w 881673"/>
              <a:gd name="connsiteY23" fmla="*/ 22038 h 143224"/>
              <a:gd name="connsiteX24" fmla="*/ 881673 w 881673"/>
              <a:gd name="connsiteY24" fmla="*/ 11022 h 143224"/>
              <a:gd name="connsiteX25" fmla="*/ 848623 w 881673"/>
              <a:gd name="connsiteY25" fmla="*/ 5 h 143224"/>
              <a:gd name="connsiteX26" fmla="*/ 771505 w 881673"/>
              <a:gd name="connsiteY26" fmla="*/ 11022 h 143224"/>
              <a:gd name="connsiteX27" fmla="*/ 705403 w 881673"/>
              <a:gd name="connsiteY27" fmla="*/ 44072 h 143224"/>
              <a:gd name="connsiteX28" fmla="*/ 639302 w 881673"/>
              <a:gd name="connsiteY28" fmla="*/ 66106 h 143224"/>
              <a:gd name="connsiteX29" fmla="*/ 672353 w 881673"/>
              <a:gd name="connsiteY29" fmla="*/ 44072 h 143224"/>
              <a:gd name="connsiteX30" fmla="*/ 771505 w 881673"/>
              <a:gd name="connsiteY30" fmla="*/ 22038 h 143224"/>
              <a:gd name="connsiteX31" fmla="*/ 815572 w 881673"/>
              <a:gd name="connsiteY31" fmla="*/ 11022 h 143224"/>
              <a:gd name="connsiteX32" fmla="*/ 848623 w 881673"/>
              <a:gd name="connsiteY32" fmla="*/ 5 h 143224"/>
              <a:gd name="connsiteX33" fmla="*/ 793538 w 881673"/>
              <a:gd name="connsiteY33" fmla="*/ 11022 h 143224"/>
              <a:gd name="connsiteX34" fmla="*/ 815572 w 881673"/>
              <a:gd name="connsiteY34" fmla="*/ 22038 h 14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81673" h="143224">
                <a:moveTo>
                  <a:pt x="253712" y="66106"/>
                </a:moveTo>
                <a:cubicBezTo>
                  <a:pt x="213317" y="69778"/>
                  <a:pt x="172471" y="70074"/>
                  <a:pt x="132526" y="77123"/>
                </a:cubicBezTo>
                <a:cubicBezTo>
                  <a:pt x="109654" y="81159"/>
                  <a:pt x="66425" y="99156"/>
                  <a:pt x="66425" y="99156"/>
                </a:cubicBezTo>
                <a:cubicBezTo>
                  <a:pt x="55408" y="106501"/>
                  <a:pt x="45218" y="115269"/>
                  <a:pt x="33375" y="121190"/>
                </a:cubicBezTo>
                <a:cubicBezTo>
                  <a:pt x="-1879" y="138817"/>
                  <a:pt x="-19507" y="125597"/>
                  <a:pt x="33375" y="143224"/>
                </a:cubicBezTo>
                <a:cubicBezTo>
                  <a:pt x="70098" y="135879"/>
                  <a:pt x="122769" y="152350"/>
                  <a:pt x="143543" y="121190"/>
                </a:cubicBezTo>
                <a:cubicBezTo>
                  <a:pt x="150888" y="110173"/>
                  <a:pt x="152479" y="90080"/>
                  <a:pt x="165577" y="88140"/>
                </a:cubicBezTo>
                <a:cubicBezTo>
                  <a:pt x="256466" y="74675"/>
                  <a:pt x="349192" y="80795"/>
                  <a:pt x="440999" y="77123"/>
                </a:cubicBezTo>
                <a:cubicBezTo>
                  <a:pt x="429982" y="69778"/>
                  <a:pt x="421150" y="56105"/>
                  <a:pt x="407948" y="55089"/>
                </a:cubicBezTo>
                <a:cubicBezTo>
                  <a:pt x="371151" y="52258"/>
                  <a:pt x="260873" y="66106"/>
                  <a:pt x="297779" y="66106"/>
                </a:cubicBezTo>
                <a:cubicBezTo>
                  <a:pt x="448388" y="66106"/>
                  <a:pt x="598907" y="58761"/>
                  <a:pt x="749471" y="55089"/>
                </a:cubicBezTo>
                <a:lnTo>
                  <a:pt x="804555" y="44072"/>
                </a:lnTo>
                <a:cubicBezTo>
                  <a:pt x="826532" y="40076"/>
                  <a:pt x="853213" y="47009"/>
                  <a:pt x="870656" y="33055"/>
                </a:cubicBezTo>
                <a:cubicBezTo>
                  <a:pt x="879724" y="25801"/>
                  <a:pt x="863312" y="11022"/>
                  <a:pt x="859640" y="5"/>
                </a:cubicBezTo>
                <a:cubicBezTo>
                  <a:pt x="830262" y="3677"/>
                  <a:pt x="799387" y="1064"/>
                  <a:pt x="771505" y="11022"/>
                </a:cubicBezTo>
                <a:cubicBezTo>
                  <a:pt x="746566" y="19929"/>
                  <a:pt x="679084" y="58013"/>
                  <a:pt x="705403" y="55089"/>
                </a:cubicBezTo>
                <a:lnTo>
                  <a:pt x="804555" y="44072"/>
                </a:lnTo>
                <a:cubicBezTo>
                  <a:pt x="869105" y="22555"/>
                  <a:pt x="909003" y="12292"/>
                  <a:pt x="815572" y="33055"/>
                </a:cubicBezTo>
                <a:cubicBezTo>
                  <a:pt x="800791" y="36340"/>
                  <a:pt x="786008" y="39721"/>
                  <a:pt x="771505" y="44072"/>
                </a:cubicBezTo>
                <a:cubicBezTo>
                  <a:pt x="749259" y="50746"/>
                  <a:pt x="727935" y="60473"/>
                  <a:pt x="705403" y="66106"/>
                </a:cubicBezTo>
                <a:cubicBezTo>
                  <a:pt x="690714" y="69778"/>
                  <a:pt x="676477" y="77123"/>
                  <a:pt x="661336" y="77123"/>
                </a:cubicBezTo>
                <a:cubicBezTo>
                  <a:pt x="649723" y="77123"/>
                  <a:pt x="683370" y="69778"/>
                  <a:pt x="694387" y="66106"/>
                </a:cubicBezTo>
                <a:cubicBezTo>
                  <a:pt x="705404" y="58761"/>
                  <a:pt x="715267" y="49288"/>
                  <a:pt x="727437" y="44072"/>
                </a:cubicBezTo>
                <a:cubicBezTo>
                  <a:pt x="753409" y="32941"/>
                  <a:pt x="830753" y="24591"/>
                  <a:pt x="848623" y="22038"/>
                </a:cubicBezTo>
                <a:cubicBezTo>
                  <a:pt x="859640" y="18366"/>
                  <a:pt x="881673" y="22635"/>
                  <a:pt x="881673" y="11022"/>
                </a:cubicBezTo>
                <a:cubicBezTo>
                  <a:pt x="881673" y="-591"/>
                  <a:pt x="860236" y="5"/>
                  <a:pt x="848623" y="5"/>
                </a:cubicBezTo>
                <a:cubicBezTo>
                  <a:pt x="822656" y="5"/>
                  <a:pt x="797211" y="7350"/>
                  <a:pt x="771505" y="11022"/>
                </a:cubicBezTo>
                <a:cubicBezTo>
                  <a:pt x="650994" y="51189"/>
                  <a:pt x="833515" y="-12867"/>
                  <a:pt x="705403" y="44072"/>
                </a:cubicBezTo>
                <a:cubicBezTo>
                  <a:pt x="684179" y="53505"/>
                  <a:pt x="619977" y="78989"/>
                  <a:pt x="639302" y="66106"/>
                </a:cubicBezTo>
                <a:cubicBezTo>
                  <a:pt x="650319" y="58761"/>
                  <a:pt x="660183" y="49288"/>
                  <a:pt x="672353" y="44072"/>
                </a:cubicBezTo>
                <a:cubicBezTo>
                  <a:pt x="686821" y="37871"/>
                  <a:pt x="760645" y="24451"/>
                  <a:pt x="771505" y="22038"/>
                </a:cubicBezTo>
                <a:cubicBezTo>
                  <a:pt x="786285" y="18754"/>
                  <a:pt x="801014" y="15181"/>
                  <a:pt x="815572" y="11022"/>
                </a:cubicBezTo>
                <a:cubicBezTo>
                  <a:pt x="826738" y="7832"/>
                  <a:pt x="860236" y="5"/>
                  <a:pt x="848623" y="5"/>
                </a:cubicBezTo>
                <a:cubicBezTo>
                  <a:pt x="829898" y="5"/>
                  <a:pt x="811900" y="7350"/>
                  <a:pt x="793538" y="11022"/>
                </a:cubicBezTo>
                <a:cubicBezTo>
                  <a:pt x="830073" y="23199"/>
                  <a:pt x="838202" y="22038"/>
                  <a:pt x="815572" y="220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465121" y="947106"/>
            <a:ext cx="198735" cy="334072"/>
          </a:xfrm>
          <a:custGeom>
            <a:avLst/>
            <a:gdLst>
              <a:gd name="connsiteX0" fmla="*/ 22156 w 198735"/>
              <a:gd name="connsiteY0" fmla="*/ 345 h 334072"/>
              <a:gd name="connsiteX1" fmla="*/ 122 w 198735"/>
              <a:gd name="connsiteY1" fmla="*/ 66446 h 334072"/>
              <a:gd name="connsiteX2" fmla="*/ 11139 w 198735"/>
              <a:gd name="connsiteY2" fmla="*/ 99496 h 334072"/>
              <a:gd name="connsiteX3" fmla="*/ 22156 w 198735"/>
              <a:gd name="connsiteY3" fmla="*/ 143564 h 334072"/>
              <a:gd name="connsiteX4" fmla="*/ 66224 w 198735"/>
              <a:gd name="connsiteY4" fmla="*/ 209665 h 334072"/>
              <a:gd name="connsiteX5" fmla="*/ 110291 w 198735"/>
              <a:gd name="connsiteY5" fmla="*/ 286783 h 334072"/>
              <a:gd name="connsiteX6" fmla="*/ 88257 w 198735"/>
              <a:gd name="connsiteY6" fmla="*/ 187631 h 334072"/>
              <a:gd name="connsiteX7" fmla="*/ 77240 w 198735"/>
              <a:gd name="connsiteY7" fmla="*/ 154581 h 334072"/>
              <a:gd name="connsiteX8" fmla="*/ 99274 w 198735"/>
              <a:gd name="connsiteY8" fmla="*/ 198648 h 334072"/>
              <a:gd name="connsiteX9" fmla="*/ 143342 w 198735"/>
              <a:gd name="connsiteY9" fmla="*/ 264749 h 334072"/>
              <a:gd name="connsiteX10" fmla="*/ 198426 w 198735"/>
              <a:gd name="connsiteY10" fmla="*/ 330851 h 334072"/>
              <a:gd name="connsiteX11" fmla="*/ 165375 w 198735"/>
              <a:gd name="connsiteY11" fmla="*/ 319834 h 334072"/>
              <a:gd name="connsiteX12" fmla="*/ 132325 w 198735"/>
              <a:gd name="connsiteY12" fmla="*/ 220682 h 334072"/>
              <a:gd name="connsiteX13" fmla="*/ 110291 w 198735"/>
              <a:gd name="connsiteY13" fmla="*/ 154581 h 334072"/>
              <a:gd name="connsiteX14" fmla="*/ 88257 w 198735"/>
              <a:gd name="connsiteY14" fmla="*/ 121530 h 334072"/>
              <a:gd name="connsiteX15" fmla="*/ 55207 w 198735"/>
              <a:gd name="connsiteY15" fmla="*/ 88480 h 334072"/>
              <a:gd name="connsiteX16" fmla="*/ 33173 w 198735"/>
              <a:gd name="connsiteY16" fmla="*/ 55429 h 334072"/>
              <a:gd name="connsiteX17" fmla="*/ 22156 w 198735"/>
              <a:gd name="connsiteY17" fmla="*/ 345 h 33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8735" h="334072">
                <a:moveTo>
                  <a:pt x="22156" y="345"/>
                </a:moveTo>
                <a:cubicBezTo>
                  <a:pt x="16648" y="2181"/>
                  <a:pt x="2687" y="43363"/>
                  <a:pt x="122" y="66446"/>
                </a:cubicBezTo>
                <a:cubicBezTo>
                  <a:pt x="-1160" y="77988"/>
                  <a:pt x="7949" y="88330"/>
                  <a:pt x="11139" y="99496"/>
                </a:cubicBezTo>
                <a:cubicBezTo>
                  <a:pt x="15299" y="114055"/>
                  <a:pt x="15385" y="130021"/>
                  <a:pt x="22156" y="143564"/>
                </a:cubicBezTo>
                <a:cubicBezTo>
                  <a:pt x="33999" y="167250"/>
                  <a:pt x="51535" y="187631"/>
                  <a:pt x="66224" y="209665"/>
                </a:cubicBezTo>
                <a:cubicBezTo>
                  <a:pt x="97363" y="256373"/>
                  <a:pt x="82340" y="230883"/>
                  <a:pt x="110291" y="286783"/>
                </a:cubicBezTo>
                <a:cubicBezTo>
                  <a:pt x="102719" y="248923"/>
                  <a:pt x="98629" y="223931"/>
                  <a:pt x="88257" y="187631"/>
                </a:cubicBezTo>
                <a:cubicBezTo>
                  <a:pt x="85067" y="176465"/>
                  <a:pt x="69029" y="146370"/>
                  <a:pt x="77240" y="154581"/>
                </a:cubicBezTo>
                <a:cubicBezTo>
                  <a:pt x="88853" y="166194"/>
                  <a:pt x="90824" y="184566"/>
                  <a:pt x="99274" y="198648"/>
                </a:cubicBezTo>
                <a:cubicBezTo>
                  <a:pt x="112899" y="221355"/>
                  <a:pt x="124617" y="246024"/>
                  <a:pt x="143342" y="264749"/>
                </a:cubicBezTo>
                <a:cubicBezTo>
                  <a:pt x="143643" y="265050"/>
                  <a:pt x="203538" y="320626"/>
                  <a:pt x="198426" y="330851"/>
                </a:cubicBezTo>
                <a:cubicBezTo>
                  <a:pt x="193233" y="341238"/>
                  <a:pt x="176392" y="323506"/>
                  <a:pt x="165375" y="319834"/>
                </a:cubicBezTo>
                <a:lnTo>
                  <a:pt x="132325" y="220682"/>
                </a:lnTo>
                <a:cubicBezTo>
                  <a:pt x="132325" y="220681"/>
                  <a:pt x="110292" y="154582"/>
                  <a:pt x="110291" y="154581"/>
                </a:cubicBezTo>
                <a:cubicBezTo>
                  <a:pt x="102946" y="143564"/>
                  <a:pt x="96734" y="131702"/>
                  <a:pt x="88257" y="121530"/>
                </a:cubicBezTo>
                <a:cubicBezTo>
                  <a:pt x="78283" y="109561"/>
                  <a:pt x="65181" y="100449"/>
                  <a:pt x="55207" y="88480"/>
                </a:cubicBezTo>
                <a:cubicBezTo>
                  <a:pt x="46730" y="78308"/>
                  <a:pt x="42536" y="64792"/>
                  <a:pt x="33173" y="55429"/>
                </a:cubicBezTo>
                <a:cubicBezTo>
                  <a:pt x="-20002" y="2254"/>
                  <a:pt x="27664" y="-1491"/>
                  <a:pt x="22156" y="34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220336" y="1175457"/>
            <a:ext cx="1294995" cy="1291740"/>
          </a:xfrm>
          <a:prstGeom prst="arc">
            <a:avLst>
              <a:gd name="adj1" fmla="val 16200000"/>
              <a:gd name="adj2" fmla="val 9340758"/>
            </a:avLst>
          </a:prstGeom>
          <a:ln>
            <a:solidFill>
              <a:srgbClr val="DB55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09320" y="2126255"/>
            <a:ext cx="1090670" cy="421442"/>
          </a:xfrm>
          <a:custGeom>
            <a:avLst/>
            <a:gdLst>
              <a:gd name="connsiteX0" fmla="*/ 0 w 1090670"/>
              <a:gd name="connsiteY0" fmla="*/ 110169 h 421442"/>
              <a:gd name="connsiteX1" fmla="*/ 55085 w 1090670"/>
              <a:gd name="connsiteY1" fmla="*/ 77118 h 421442"/>
              <a:gd name="connsiteX2" fmla="*/ 77119 w 1090670"/>
              <a:gd name="connsiteY2" fmla="*/ 0 h 421442"/>
              <a:gd name="connsiteX3" fmla="*/ 110169 w 1090670"/>
              <a:gd name="connsiteY3" fmla="*/ 33051 h 421442"/>
              <a:gd name="connsiteX4" fmla="*/ 121186 w 1090670"/>
              <a:gd name="connsiteY4" fmla="*/ 66102 h 421442"/>
              <a:gd name="connsiteX5" fmla="*/ 154237 w 1090670"/>
              <a:gd name="connsiteY5" fmla="*/ 88135 h 421442"/>
              <a:gd name="connsiteX6" fmla="*/ 209321 w 1090670"/>
              <a:gd name="connsiteY6" fmla="*/ 176270 h 421442"/>
              <a:gd name="connsiteX7" fmla="*/ 308473 w 1090670"/>
              <a:gd name="connsiteY7" fmla="*/ 231355 h 421442"/>
              <a:gd name="connsiteX8" fmla="*/ 352540 w 1090670"/>
              <a:gd name="connsiteY8" fmla="*/ 242372 h 421442"/>
              <a:gd name="connsiteX9" fmla="*/ 418641 w 1090670"/>
              <a:gd name="connsiteY9" fmla="*/ 286439 h 421442"/>
              <a:gd name="connsiteX10" fmla="*/ 451692 w 1090670"/>
              <a:gd name="connsiteY10" fmla="*/ 308473 h 421442"/>
              <a:gd name="connsiteX11" fmla="*/ 517793 w 1090670"/>
              <a:gd name="connsiteY11" fmla="*/ 330506 h 421442"/>
              <a:gd name="connsiteX12" fmla="*/ 760164 w 1090670"/>
              <a:gd name="connsiteY12" fmla="*/ 352540 h 421442"/>
              <a:gd name="connsiteX13" fmla="*/ 914400 w 1090670"/>
              <a:gd name="connsiteY13" fmla="*/ 341523 h 421442"/>
              <a:gd name="connsiteX14" fmla="*/ 958468 w 1090670"/>
              <a:gd name="connsiteY14" fmla="*/ 330506 h 421442"/>
              <a:gd name="connsiteX15" fmla="*/ 1024569 w 1090670"/>
              <a:gd name="connsiteY15" fmla="*/ 286439 h 421442"/>
              <a:gd name="connsiteX16" fmla="*/ 1090670 w 1090670"/>
              <a:gd name="connsiteY16" fmla="*/ 231355 h 421442"/>
              <a:gd name="connsiteX17" fmla="*/ 1079653 w 1090670"/>
              <a:gd name="connsiteY17" fmla="*/ 198304 h 421442"/>
              <a:gd name="connsiteX18" fmla="*/ 1046603 w 1090670"/>
              <a:gd name="connsiteY18" fmla="*/ 209321 h 421442"/>
              <a:gd name="connsiteX19" fmla="*/ 1002535 w 1090670"/>
              <a:gd name="connsiteY19" fmla="*/ 231355 h 421442"/>
              <a:gd name="connsiteX20" fmla="*/ 969485 w 1090670"/>
              <a:gd name="connsiteY20" fmla="*/ 242372 h 421442"/>
              <a:gd name="connsiteX21" fmla="*/ 936434 w 1090670"/>
              <a:gd name="connsiteY21" fmla="*/ 264405 h 421442"/>
              <a:gd name="connsiteX22" fmla="*/ 903384 w 1090670"/>
              <a:gd name="connsiteY22" fmla="*/ 275422 h 421442"/>
              <a:gd name="connsiteX23" fmla="*/ 793215 w 1090670"/>
              <a:gd name="connsiteY23" fmla="*/ 330506 h 421442"/>
              <a:gd name="connsiteX24" fmla="*/ 826266 w 1090670"/>
              <a:gd name="connsiteY24" fmla="*/ 352540 h 421442"/>
              <a:gd name="connsiteX25" fmla="*/ 892367 w 1090670"/>
              <a:gd name="connsiteY25" fmla="*/ 330506 h 421442"/>
              <a:gd name="connsiteX26" fmla="*/ 936434 w 1090670"/>
              <a:gd name="connsiteY26" fmla="*/ 319490 h 421442"/>
              <a:gd name="connsiteX27" fmla="*/ 980502 w 1090670"/>
              <a:gd name="connsiteY27" fmla="*/ 297456 h 421442"/>
              <a:gd name="connsiteX28" fmla="*/ 1013552 w 1090670"/>
              <a:gd name="connsiteY28" fmla="*/ 275422 h 421442"/>
              <a:gd name="connsiteX29" fmla="*/ 947451 w 1090670"/>
              <a:gd name="connsiteY29" fmla="*/ 297456 h 421442"/>
              <a:gd name="connsiteX30" fmla="*/ 914400 w 1090670"/>
              <a:gd name="connsiteY30" fmla="*/ 308473 h 421442"/>
              <a:gd name="connsiteX31" fmla="*/ 826266 w 1090670"/>
              <a:gd name="connsiteY31" fmla="*/ 352540 h 421442"/>
              <a:gd name="connsiteX32" fmla="*/ 760164 w 1090670"/>
              <a:gd name="connsiteY32" fmla="*/ 374574 h 421442"/>
              <a:gd name="connsiteX33" fmla="*/ 683046 w 1090670"/>
              <a:gd name="connsiteY33" fmla="*/ 396608 h 421442"/>
              <a:gd name="connsiteX34" fmla="*/ 363557 w 1090670"/>
              <a:gd name="connsiteY34" fmla="*/ 374574 h 421442"/>
              <a:gd name="connsiteX35" fmla="*/ 297456 w 1090670"/>
              <a:gd name="connsiteY35" fmla="*/ 341523 h 421442"/>
              <a:gd name="connsiteX36" fmla="*/ 264405 w 1090670"/>
              <a:gd name="connsiteY36" fmla="*/ 330506 h 421442"/>
              <a:gd name="connsiteX37" fmla="*/ 231355 w 1090670"/>
              <a:gd name="connsiteY37" fmla="*/ 297456 h 421442"/>
              <a:gd name="connsiteX38" fmla="*/ 165253 w 1090670"/>
              <a:gd name="connsiteY38" fmla="*/ 242372 h 421442"/>
              <a:gd name="connsiteX39" fmla="*/ 121186 w 1090670"/>
              <a:gd name="connsiteY39" fmla="*/ 176270 h 421442"/>
              <a:gd name="connsiteX40" fmla="*/ 99152 w 1090670"/>
              <a:gd name="connsiteY40" fmla="*/ 143220 h 421442"/>
              <a:gd name="connsiteX41" fmla="*/ 88135 w 1090670"/>
              <a:gd name="connsiteY41" fmla="*/ 110169 h 421442"/>
              <a:gd name="connsiteX42" fmla="*/ 110169 w 1090670"/>
              <a:gd name="connsiteY42" fmla="*/ 143220 h 421442"/>
              <a:gd name="connsiteX43" fmla="*/ 209321 w 1090670"/>
              <a:gd name="connsiteY43" fmla="*/ 231355 h 421442"/>
              <a:gd name="connsiteX44" fmla="*/ 242372 w 1090670"/>
              <a:gd name="connsiteY44" fmla="*/ 264405 h 421442"/>
              <a:gd name="connsiteX45" fmla="*/ 396608 w 1090670"/>
              <a:gd name="connsiteY45" fmla="*/ 308473 h 421442"/>
              <a:gd name="connsiteX46" fmla="*/ 462709 w 1090670"/>
              <a:gd name="connsiteY46" fmla="*/ 341523 h 421442"/>
              <a:gd name="connsiteX47" fmla="*/ 539827 w 1090670"/>
              <a:gd name="connsiteY47" fmla="*/ 374574 h 421442"/>
              <a:gd name="connsiteX48" fmla="*/ 837282 w 1090670"/>
              <a:gd name="connsiteY48" fmla="*/ 385591 h 421442"/>
              <a:gd name="connsiteX49" fmla="*/ 771181 w 1090670"/>
              <a:gd name="connsiteY49" fmla="*/ 396608 h 421442"/>
              <a:gd name="connsiteX50" fmla="*/ 738131 w 1090670"/>
              <a:gd name="connsiteY50" fmla="*/ 407625 h 421442"/>
              <a:gd name="connsiteX51" fmla="*/ 649996 w 1090670"/>
              <a:gd name="connsiteY51" fmla="*/ 418641 h 421442"/>
              <a:gd name="connsiteX52" fmla="*/ 727114 w 1090670"/>
              <a:gd name="connsiteY52" fmla="*/ 407625 h 421442"/>
              <a:gd name="connsiteX53" fmla="*/ 694063 w 1090670"/>
              <a:gd name="connsiteY53" fmla="*/ 418641 h 421442"/>
              <a:gd name="connsiteX54" fmla="*/ 429658 w 1090670"/>
              <a:gd name="connsiteY54" fmla="*/ 407625 h 421442"/>
              <a:gd name="connsiteX55" fmla="*/ 330507 w 1090670"/>
              <a:gd name="connsiteY55" fmla="*/ 352540 h 421442"/>
              <a:gd name="connsiteX56" fmla="*/ 286439 w 1090670"/>
              <a:gd name="connsiteY56" fmla="*/ 330506 h 421442"/>
              <a:gd name="connsiteX57" fmla="*/ 154237 w 1090670"/>
              <a:gd name="connsiteY57" fmla="*/ 220338 h 421442"/>
              <a:gd name="connsiteX58" fmla="*/ 110169 w 1090670"/>
              <a:gd name="connsiteY58" fmla="*/ 154237 h 421442"/>
              <a:gd name="connsiteX59" fmla="*/ 121186 w 1090670"/>
              <a:gd name="connsiteY59" fmla="*/ 110169 h 421442"/>
              <a:gd name="connsiteX60" fmla="*/ 154237 w 1090670"/>
              <a:gd name="connsiteY60" fmla="*/ 143220 h 421442"/>
              <a:gd name="connsiteX61" fmla="*/ 132203 w 1090670"/>
              <a:gd name="connsiteY61" fmla="*/ 110169 h 421442"/>
              <a:gd name="connsiteX62" fmla="*/ 99152 w 1090670"/>
              <a:gd name="connsiteY62" fmla="*/ 77118 h 421442"/>
              <a:gd name="connsiteX63" fmla="*/ 132203 w 1090670"/>
              <a:gd name="connsiteY63" fmla="*/ 110169 h 421442"/>
              <a:gd name="connsiteX64" fmla="*/ 187287 w 1090670"/>
              <a:gd name="connsiteY64" fmla="*/ 165253 h 421442"/>
              <a:gd name="connsiteX65" fmla="*/ 198304 w 1090670"/>
              <a:gd name="connsiteY65" fmla="*/ 198304 h 421442"/>
              <a:gd name="connsiteX66" fmla="*/ 165253 w 1090670"/>
              <a:gd name="connsiteY66" fmla="*/ 176270 h 421442"/>
              <a:gd name="connsiteX67" fmla="*/ 154237 w 1090670"/>
              <a:gd name="connsiteY67" fmla="*/ 132203 h 421442"/>
              <a:gd name="connsiteX68" fmla="*/ 176270 w 1090670"/>
              <a:gd name="connsiteY68" fmla="*/ 165253 h 421442"/>
              <a:gd name="connsiteX69" fmla="*/ 187287 w 1090670"/>
              <a:gd name="connsiteY69" fmla="*/ 198304 h 421442"/>
              <a:gd name="connsiteX70" fmla="*/ 220338 w 1090670"/>
              <a:gd name="connsiteY70" fmla="*/ 231355 h 421442"/>
              <a:gd name="connsiteX71" fmla="*/ 264405 w 1090670"/>
              <a:gd name="connsiteY71" fmla="*/ 297456 h 421442"/>
              <a:gd name="connsiteX72" fmla="*/ 286439 w 1090670"/>
              <a:gd name="connsiteY72" fmla="*/ 330506 h 421442"/>
              <a:gd name="connsiteX73" fmla="*/ 220338 w 1090670"/>
              <a:gd name="connsiteY73" fmla="*/ 264405 h 421442"/>
              <a:gd name="connsiteX74" fmla="*/ 176270 w 1090670"/>
              <a:gd name="connsiteY74" fmla="*/ 198304 h 421442"/>
              <a:gd name="connsiteX75" fmla="*/ 242372 w 1090670"/>
              <a:gd name="connsiteY75" fmla="*/ 253388 h 421442"/>
              <a:gd name="connsiteX76" fmla="*/ 275422 w 1090670"/>
              <a:gd name="connsiteY76" fmla="*/ 286439 h 421442"/>
              <a:gd name="connsiteX77" fmla="*/ 341523 w 1090670"/>
              <a:gd name="connsiteY77" fmla="*/ 330506 h 421442"/>
              <a:gd name="connsiteX78" fmla="*/ 286439 w 1090670"/>
              <a:gd name="connsiteY78" fmla="*/ 264405 h 421442"/>
              <a:gd name="connsiteX79" fmla="*/ 308473 w 1090670"/>
              <a:gd name="connsiteY79" fmla="*/ 297456 h 421442"/>
              <a:gd name="connsiteX80" fmla="*/ 275422 w 1090670"/>
              <a:gd name="connsiteY80" fmla="*/ 264405 h 421442"/>
              <a:gd name="connsiteX81" fmla="*/ 231355 w 1090670"/>
              <a:gd name="connsiteY81" fmla="*/ 253388 h 421442"/>
              <a:gd name="connsiteX82" fmla="*/ 264405 w 1090670"/>
              <a:gd name="connsiteY82" fmla="*/ 231355 h 421442"/>
              <a:gd name="connsiteX83" fmla="*/ 297456 w 1090670"/>
              <a:gd name="connsiteY83" fmla="*/ 253388 h 421442"/>
              <a:gd name="connsiteX84" fmla="*/ 330507 w 1090670"/>
              <a:gd name="connsiteY84" fmla="*/ 264405 h 421442"/>
              <a:gd name="connsiteX85" fmla="*/ 363557 w 1090670"/>
              <a:gd name="connsiteY85" fmla="*/ 297456 h 421442"/>
              <a:gd name="connsiteX86" fmla="*/ 330507 w 1090670"/>
              <a:gd name="connsiteY86" fmla="*/ 286439 h 421442"/>
              <a:gd name="connsiteX87" fmla="*/ 297456 w 1090670"/>
              <a:gd name="connsiteY87" fmla="*/ 264405 h 421442"/>
              <a:gd name="connsiteX88" fmla="*/ 319490 w 1090670"/>
              <a:gd name="connsiteY88" fmla="*/ 297456 h 421442"/>
              <a:gd name="connsiteX89" fmla="*/ 352540 w 1090670"/>
              <a:gd name="connsiteY89" fmla="*/ 308473 h 421442"/>
              <a:gd name="connsiteX90" fmla="*/ 385591 w 1090670"/>
              <a:gd name="connsiteY90" fmla="*/ 330506 h 421442"/>
              <a:gd name="connsiteX91" fmla="*/ 451692 w 1090670"/>
              <a:gd name="connsiteY91" fmla="*/ 363557 h 421442"/>
              <a:gd name="connsiteX92" fmla="*/ 484743 w 1090670"/>
              <a:gd name="connsiteY92" fmla="*/ 374574 h 421442"/>
              <a:gd name="connsiteX93" fmla="*/ 484743 w 1090670"/>
              <a:gd name="connsiteY93" fmla="*/ 385591 h 421442"/>
              <a:gd name="connsiteX94" fmla="*/ 440675 w 1090670"/>
              <a:gd name="connsiteY94" fmla="*/ 374574 h 421442"/>
              <a:gd name="connsiteX95" fmla="*/ 407625 w 1090670"/>
              <a:gd name="connsiteY95" fmla="*/ 352540 h 421442"/>
              <a:gd name="connsiteX96" fmla="*/ 484743 w 1090670"/>
              <a:gd name="connsiteY96" fmla="*/ 396608 h 421442"/>
              <a:gd name="connsiteX97" fmla="*/ 528810 w 1090670"/>
              <a:gd name="connsiteY97" fmla="*/ 418641 h 421442"/>
              <a:gd name="connsiteX98" fmla="*/ 429658 w 1090670"/>
              <a:gd name="connsiteY98" fmla="*/ 363557 h 421442"/>
              <a:gd name="connsiteX99" fmla="*/ 341523 w 1090670"/>
              <a:gd name="connsiteY99" fmla="*/ 352540 h 421442"/>
              <a:gd name="connsiteX100" fmla="*/ 374574 w 1090670"/>
              <a:gd name="connsiteY100" fmla="*/ 374574 h 421442"/>
              <a:gd name="connsiteX101" fmla="*/ 462709 w 1090670"/>
              <a:gd name="connsiteY101" fmla="*/ 407625 h 421442"/>
              <a:gd name="connsiteX102" fmla="*/ 407625 w 1090670"/>
              <a:gd name="connsiteY102" fmla="*/ 352540 h 421442"/>
              <a:gd name="connsiteX103" fmla="*/ 341523 w 1090670"/>
              <a:gd name="connsiteY103" fmla="*/ 330506 h 421442"/>
              <a:gd name="connsiteX104" fmla="*/ 308473 w 1090670"/>
              <a:gd name="connsiteY104" fmla="*/ 308473 h 421442"/>
              <a:gd name="connsiteX105" fmla="*/ 242372 w 1090670"/>
              <a:gd name="connsiteY105" fmla="*/ 297456 h 421442"/>
              <a:gd name="connsiteX106" fmla="*/ 198304 w 1090670"/>
              <a:gd name="connsiteY106" fmla="*/ 286439 h 421442"/>
              <a:gd name="connsiteX107" fmla="*/ 165253 w 1090670"/>
              <a:gd name="connsiteY107" fmla="*/ 264405 h 421442"/>
              <a:gd name="connsiteX108" fmla="*/ 132203 w 1090670"/>
              <a:gd name="connsiteY108" fmla="*/ 198304 h 421442"/>
              <a:gd name="connsiteX109" fmla="*/ 110169 w 1090670"/>
              <a:gd name="connsiteY109" fmla="*/ 165253 h 421442"/>
              <a:gd name="connsiteX110" fmla="*/ 99152 w 1090670"/>
              <a:gd name="connsiteY110" fmla="*/ 132203 h 421442"/>
              <a:gd name="connsiteX111" fmla="*/ 66102 w 1090670"/>
              <a:gd name="connsiteY111" fmla="*/ 99152 h 421442"/>
              <a:gd name="connsiteX112" fmla="*/ 0 w 1090670"/>
              <a:gd name="connsiteY112" fmla="*/ 110169 h 42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090670" h="421442">
                <a:moveTo>
                  <a:pt x="0" y="110169"/>
                </a:moveTo>
                <a:cubicBezTo>
                  <a:pt x="18362" y="99152"/>
                  <a:pt x="39943" y="92259"/>
                  <a:pt x="55085" y="77118"/>
                </a:cubicBezTo>
                <a:cubicBezTo>
                  <a:pt x="60354" y="71849"/>
                  <a:pt x="77024" y="381"/>
                  <a:pt x="77119" y="0"/>
                </a:cubicBezTo>
                <a:cubicBezTo>
                  <a:pt x="88136" y="11017"/>
                  <a:pt x="101527" y="20087"/>
                  <a:pt x="110169" y="33051"/>
                </a:cubicBezTo>
                <a:cubicBezTo>
                  <a:pt x="116611" y="42714"/>
                  <a:pt x="113931" y="57034"/>
                  <a:pt x="121186" y="66102"/>
                </a:cubicBezTo>
                <a:cubicBezTo>
                  <a:pt x="129457" y="76441"/>
                  <a:pt x="143220" y="80791"/>
                  <a:pt x="154237" y="88135"/>
                </a:cubicBezTo>
                <a:cubicBezTo>
                  <a:pt x="169133" y="117929"/>
                  <a:pt x="183575" y="153385"/>
                  <a:pt x="209321" y="176270"/>
                </a:cubicBezTo>
                <a:cubicBezTo>
                  <a:pt x="246701" y="209496"/>
                  <a:pt x="267132" y="219543"/>
                  <a:pt x="308473" y="231355"/>
                </a:cubicBezTo>
                <a:cubicBezTo>
                  <a:pt x="323032" y="235515"/>
                  <a:pt x="337851" y="238700"/>
                  <a:pt x="352540" y="242372"/>
                </a:cubicBezTo>
                <a:lnTo>
                  <a:pt x="418641" y="286439"/>
                </a:lnTo>
                <a:cubicBezTo>
                  <a:pt x="429658" y="293784"/>
                  <a:pt x="439131" y="304286"/>
                  <a:pt x="451692" y="308473"/>
                </a:cubicBezTo>
                <a:cubicBezTo>
                  <a:pt x="473726" y="315817"/>
                  <a:pt x="494747" y="327625"/>
                  <a:pt x="517793" y="330506"/>
                </a:cubicBezTo>
                <a:cubicBezTo>
                  <a:pt x="657073" y="347916"/>
                  <a:pt x="576396" y="339414"/>
                  <a:pt x="760164" y="352540"/>
                </a:cubicBezTo>
                <a:cubicBezTo>
                  <a:pt x="811576" y="348868"/>
                  <a:pt x="863172" y="347215"/>
                  <a:pt x="914400" y="341523"/>
                </a:cubicBezTo>
                <a:cubicBezTo>
                  <a:pt x="929449" y="339851"/>
                  <a:pt x="944925" y="337277"/>
                  <a:pt x="958468" y="330506"/>
                </a:cubicBezTo>
                <a:cubicBezTo>
                  <a:pt x="982153" y="318663"/>
                  <a:pt x="1002535" y="301128"/>
                  <a:pt x="1024569" y="286439"/>
                </a:cubicBezTo>
                <a:cubicBezTo>
                  <a:pt x="1070583" y="255763"/>
                  <a:pt x="1048258" y="273767"/>
                  <a:pt x="1090670" y="231355"/>
                </a:cubicBezTo>
                <a:cubicBezTo>
                  <a:pt x="1086998" y="220338"/>
                  <a:pt x="1090040" y="203498"/>
                  <a:pt x="1079653" y="198304"/>
                </a:cubicBezTo>
                <a:cubicBezTo>
                  <a:pt x="1069266" y="193111"/>
                  <a:pt x="1057277" y="204747"/>
                  <a:pt x="1046603" y="209321"/>
                </a:cubicBezTo>
                <a:cubicBezTo>
                  <a:pt x="1031508" y="215790"/>
                  <a:pt x="1017630" y="224886"/>
                  <a:pt x="1002535" y="231355"/>
                </a:cubicBezTo>
                <a:cubicBezTo>
                  <a:pt x="991861" y="235929"/>
                  <a:pt x="979872" y="237179"/>
                  <a:pt x="969485" y="242372"/>
                </a:cubicBezTo>
                <a:cubicBezTo>
                  <a:pt x="957642" y="248293"/>
                  <a:pt x="948277" y="258484"/>
                  <a:pt x="936434" y="264405"/>
                </a:cubicBezTo>
                <a:cubicBezTo>
                  <a:pt x="926047" y="269598"/>
                  <a:pt x="913535" y="269782"/>
                  <a:pt x="903384" y="275422"/>
                </a:cubicBezTo>
                <a:cubicBezTo>
                  <a:pt x="796069" y="335042"/>
                  <a:pt x="879334" y="308978"/>
                  <a:pt x="793215" y="330506"/>
                </a:cubicBezTo>
                <a:cubicBezTo>
                  <a:pt x="804232" y="337851"/>
                  <a:pt x="813025" y="352540"/>
                  <a:pt x="826266" y="352540"/>
                </a:cubicBezTo>
                <a:cubicBezTo>
                  <a:pt x="849492" y="352540"/>
                  <a:pt x="869835" y="336139"/>
                  <a:pt x="892367" y="330506"/>
                </a:cubicBezTo>
                <a:lnTo>
                  <a:pt x="936434" y="319490"/>
                </a:lnTo>
                <a:cubicBezTo>
                  <a:pt x="951123" y="312145"/>
                  <a:pt x="966243" y="305604"/>
                  <a:pt x="980502" y="297456"/>
                </a:cubicBezTo>
                <a:cubicBezTo>
                  <a:pt x="991998" y="290887"/>
                  <a:pt x="1026113" y="271235"/>
                  <a:pt x="1013552" y="275422"/>
                </a:cubicBezTo>
                <a:lnTo>
                  <a:pt x="947451" y="297456"/>
                </a:lnTo>
                <a:cubicBezTo>
                  <a:pt x="936434" y="301128"/>
                  <a:pt x="924787" y="303280"/>
                  <a:pt x="914400" y="308473"/>
                </a:cubicBezTo>
                <a:cubicBezTo>
                  <a:pt x="885022" y="323162"/>
                  <a:pt x="857426" y="342153"/>
                  <a:pt x="826266" y="352540"/>
                </a:cubicBezTo>
                <a:cubicBezTo>
                  <a:pt x="804232" y="359885"/>
                  <a:pt x="782696" y="368941"/>
                  <a:pt x="760164" y="374574"/>
                </a:cubicBezTo>
                <a:cubicBezTo>
                  <a:pt x="704831" y="388408"/>
                  <a:pt x="730461" y="380803"/>
                  <a:pt x="683046" y="396608"/>
                </a:cubicBezTo>
                <a:cubicBezTo>
                  <a:pt x="595740" y="392639"/>
                  <a:pt x="462619" y="394387"/>
                  <a:pt x="363557" y="374574"/>
                </a:cubicBezTo>
                <a:cubicBezTo>
                  <a:pt x="317407" y="365344"/>
                  <a:pt x="340784" y="363187"/>
                  <a:pt x="297456" y="341523"/>
                </a:cubicBezTo>
                <a:cubicBezTo>
                  <a:pt x="287069" y="336330"/>
                  <a:pt x="275422" y="334178"/>
                  <a:pt x="264405" y="330506"/>
                </a:cubicBezTo>
                <a:cubicBezTo>
                  <a:pt x="253388" y="319489"/>
                  <a:pt x="243324" y="307430"/>
                  <a:pt x="231355" y="297456"/>
                </a:cubicBezTo>
                <a:cubicBezTo>
                  <a:pt x="191156" y="263957"/>
                  <a:pt x="200824" y="288106"/>
                  <a:pt x="165253" y="242372"/>
                </a:cubicBezTo>
                <a:cubicBezTo>
                  <a:pt x="148995" y="221469"/>
                  <a:pt x="135875" y="198304"/>
                  <a:pt x="121186" y="176270"/>
                </a:cubicBezTo>
                <a:lnTo>
                  <a:pt x="99152" y="143220"/>
                </a:lnTo>
                <a:cubicBezTo>
                  <a:pt x="95480" y="132203"/>
                  <a:pt x="76522" y="110169"/>
                  <a:pt x="88135" y="110169"/>
                </a:cubicBezTo>
                <a:cubicBezTo>
                  <a:pt x="101376" y="110169"/>
                  <a:pt x="101372" y="133324"/>
                  <a:pt x="110169" y="143220"/>
                </a:cubicBezTo>
                <a:cubicBezTo>
                  <a:pt x="232593" y="280947"/>
                  <a:pt x="130388" y="165579"/>
                  <a:pt x="209321" y="231355"/>
                </a:cubicBezTo>
                <a:cubicBezTo>
                  <a:pt x="221290" y="241329"/>
                  <a:pt x="228188" y="257958"/>
                  <a:pt x="242372" y="264405"/>
                </a:cubicBezTo>
                <a:cubicBezTo>
                  <a:pt x="265461" y="274900"/>
                  <a:pt x="368948" y="290033"/>
                  <a:pt x="396608" y="308473"/>
                </a:cubicBezTo>
                <a:cubicBezTo>
                  <a:pt x="460125" y="350817"/>
                  <a:pt x="398850" y="314155"/>
                  <a:pt x="462709" y="341523"/>
                </a:cubicBezTo>
                <a:cubicBezTo>
                  <a:pt x="477237" y="347749"/>
                  <a:pt x="519428" y="373214"/>
                  <a:pt x="539827" y="374574"/>
                </a:cubicBezTo>
                <a:cubicBezTo>
                  <a:pt x="638827" y="381174"/>
                  <a:pt x="738130" y="381919"/>
                  <a:pt x="837282" y="385591"/>
                </a:cubicBezTo>
                <a:cubicBezTo>
                  <a:pt x="815248" y="389263"/>
                  <a:pt x="792987" y="391762"/>
                  <a:pt x="771181" y="396608"/>
                </a:cubicBezTo>
                <a:cubicBezTo>
                  <a:pt x="759845" y="399127"/>
                  <a:pt x="749556" y="405548"/>
                  <a:pt x="738131" y="407625"/>
                </a:cubicBezTo>
                <a:cubicBezTo>
                  <a:pt x="709002" y="412921"/>
                  <a:pt x="679603" y="418641"/>
                  <a:pt x="649996" y="418641"/>
                </a:cubicBezTo>
                <a:cubicBezTo>
                  <a:pt x="624029" y="418641"/>
                  <a:pt x="701408" y="411297"/>
                  <a:pt x="727114" y="407625"/>
                </a:cubicBezTo>
                <a:cubicBezTo>
                  <a:pt x="716097" y="411297"/>
                  <a:pt x="705676" y="418641"/>
                  <a:pt x="694063" y="418641"/>
                </a:cubicBezTo>
                <a:cubicBezTo>
                  <a:pt x="605852" y="418641"/>
                  <a:pt x="517628" y="414141"/>
                  <a:pt x="429658" y="407625"/>
                </a:cubicBezTo>
                <a:cubicBezTo>
                  <a:pt x="393895" y="404976"/>
                  <a:pt x="355168" y="364871"/>
                  <a:pt x="330507" y="352540"/>
                </a:cubicBezTo>
                <a:cubicBezTo>
                  <a:pt x="315818" y="345195"/>
                  <a:pt x="300522" y="338956"/>
                  <a:pt x="286439" y="330506"/>
                </a:cubicBezTo>
                <a:cubicBezTo>
                  <a:pt x="241276" y="303408"/>
                  <a:pt x="183917" y="264858"/>
                  <a:pt x="154237" y="220338"/>
                </a:cubicBezTo>
                <a:lnTo>
                  <a:pt x="110169" y="154237"/>
                </a:lnTo>
                <a:cubicBezTo>
                  <a:pt x="91015" y="96775"/>
                  <a:pt x="64781" y="63165"/>
                  <a:pt x="121186" y="110169"/>
                </a:cubicBezTo>
                <a:cubicBezTo>
                  <a:pt x="133155" y="120143"/>
                  <a:pt x="138657" y="143220"/>
                  <a:pt x="154237" y="143220"/>
                </a:cubicBezTo>
                <a:cubicBezTo>
                  <a:pt x="167478" y="143220"/>
                  <a:pt x="140680" y="120341"/>
                  <a:pt x="132203" y="110169"/>
                </a:cubicBezTo>
                <a:cubicBezTo>
                  <a:pt x="122229" y="98200"/>
                  <a:pt x="110169" y="88135"/>
                  <a:pt x="99152" y="77118"/>
                </a:cubicBezTo>
                <a:cubicBezTo>
                  <a:pt x="79761" y="18946"/>
                  <a:pt x="81693" y="34405"/>
                  <a:pt x="132203" y="110169"/>
                </a:cubicBezTo>
                <a:cubicBezTo>
                  <a:pt x="161582" y="154237"/>
                  <a:pt x="143219" y="135875"/>
                  <a:pt x="187287" y="165253"/>
                </a:cubicBezTo>
                <a:cubicBezTo>
                  <a:pt x="190959" y="176270"/>
                  <a:pt x="208691" y="193111"/>
                  <a:pt x="198304" y="198304"/>
                </a:cubicBezTo>
                <a:cubicBezTo>
                  <a:pt x="186461" y="204225"/>
                  <a:pt x="173972" y="186235"/>
                  <a:pt x="165253" y="176270"/>
                </a:cubicBezTo>
                <a:cubicBezTo>
                  <a:pt x="75282" y="73446"/>
                  <a:pt x="118433" y="108333"/>
                  <a:pt x="154237" y="132203"/>
                </a:cubicBezTo>
                <a:cubicBezTo>
                  <a:pt x="161581" y="143220"/>
                  <a:pt x="170349" y="153410"/>
                  <a:pt x="176270" y="165253"/>
                </a:cubicBezTo>
                <a:cubicBezTo>
                  <a:pt x="181463" y="175640"/>
                  <a:pt x="180845" y="188641"/>
                  <a:pt x="187287" y="198304"/>
                </a:cubicBezTo>
                <a:cubicBezTo>
                  <a:pt x="195929" y="211268"/>
                  <a:pt x="210773" y="219057"/>
                  <a:pt x="220338" y="231355"/>
                </a:cubicBezTo>
                <a:cubicBezTo>
                  <a:pt x="236596" y="252258"/>
                  <a:pt x="249716" y="275422"/>
                  <a:pt x="264405" y="297456"/>
                </a:cubicBezTo>
                <a:cubicBezTo>
                  <a:pt x="271750" y="308473"/>
                  <a:pt x="295801" y="339868"/>
                  <a:pt x="286439" y="330506"/>
                </a:cubicBezTo>
                <a:cubicBezTo>
                  <a:pt x="264405" y="308472"/>
                  <a:pt x="237623" y="290332"/>
                  <a:pt x="220338" y="264405"/>
                </a:cubicBezTo>
                <a:cubicBezTo>
                  <a:pt x="205649" y="242371"/>
                  <a:pt x="157545" y="179579"/>
                  <a:pt x="176270" y="198304"/>
                </a:cubicBezTo>
                <a:cubicBezTo>
                  <a:pt x="272838" y="294872"/>
                  <a:pt x="150335" y="176691"/>
                  <a:pt x="242372" y="253388"/>
                </a:cubicBezTo>
                <a:cubicBezTo>
                  <a:pt x="254341" y="263362"/>
                  <a:pt x="263124" y="276874"/>
                  <a:pt x="275422" y="286439"/>
                </a:cubicBezTo>
                <a:cubicBezTo>
                  <a:pt x="296325" y="302697"/>
                  <a:pt x="341523" y="330506"/>
                  <a:pt x="341523" y="330506"/>
                </a:cubicBezTo>
                <a:cubicBezTo>
                  <a:pt x="334876" y="320535"/>
                  <a:pt x="300577" y="264405"/>
                  <a:pt x="286439" y="264405"/>
                </a:cubicBezTo>
                <a:cubicBezTo>
                  <a:pt x="273198" y="264405"/>
                  <a:pt x="321714" y="297456"/>
                  <a:pt x="308473" y="297456"/>
                </a:cubicBezTo>
                <a:cubicBezTo>
                  <a:pt x="292893" y="297456"/>
                  <a:pt x="288950" y="272135"/>
                  <a:pt x="275422" y="264405"/>
                </a:cubicBezTo>
                <a:cubicBezTo>
                  <a:pt x="262276" y="256893"/>
                  <a:pt x="246044" y="257060"/>
                  <a:pt x="231355" y="253388"/>
                </a:cubicBezTo>
                <a:cubicBezTo>
                  <a:pt x="242372" y="246044"/>
                  <a:pt x="251165" y="231355"/>
                  <a:pt x="264405" y="231355"/>
                </a:cubicBezTo>
                <a:cubicBezTo>
                  <a:pt x="277646" y="231355"/>
                  <a:pt x="285613" y="247467"/>
                  <a:pt x="297456" y="253388"/>
                </a:cubicBezTo>
                <a:cubicBezTo>
                  <a:pt x="307843" y="258581"/>
                  <a:pt x="319490" y="260733"/>
                  <a:pt x="330507" y="264405"/>
                </a:cubicBezTo>
                <a:cubicBezTo>
                  <a:pt x="341524" y="275422"/>
                  <a:pt x="363557" y="281876"/>
                  <a:pt x="363557" y="297456"/>
                </a:cubicBezTo>
                <a:cubicBezTo>
                  <a:pt x="363557" y="309069"/>
                  <a:pt x="340894" y="291632"/>
                  <a:pt x="330507" y="286439"/>
                </a:cubicBezTo>
                <a:cubicBezTo>
                  <a:pt x="318664" y="280517"/>
                  <a:pt x="308473" y="271750"/>
                  <a:pt x="297456" y="264405"/>
                </a:cubicBezTo>
                <a:cubicBezTo>
                  <a:pt x="304801" y="275422"/>
                  <a:pt x="309151" y="289184"/>
                  <a:pt x="319490" y="297456"/>
                </a:cubicBezTo>
                <a:cubicBezTo>
                  <a:pt x="328558" y="304710"/>
                  <a:pt x="342153" y="303280"/>
                  <a:pt x="352540" y="308473"/>
                </a:cubicBezTo>
                <a:cubicBezTo>
                  <a:pt x="364383" y="314394"/>
                  <a:pt x="373030" y="326319"/>
                  <a:pt x="385591" y="330506"/>
                </a:cubicBezTo>
                <a:cubicBezTo>
                  <a:pt x="468666" y="358198"/>
                  <a:pt x="366263" y="320842"/>
                  <a:pt x="451692" y="363557"/>
                </a:cubicBezTo>
                <a:cubicBezTo>
                  <a:pt x="462079" y="368750"/>
                  <a:pt x="473726" y="370902"/>
                  <a:pt x="484743" y="374574"/>
                </a:cubicBezTo>
                <a:cubicBezTo>
                  <a:pt x="533956" y="407384"/>
                  <a:pt x="524652" y="396994"/>
                  <a:pt x="484743" y="385591"/>
                </a:cubicBezTo>
                <a:cubicBezTo>
                  <a:pt x="470184" y="381431"/>
                  <a:pt x="455364" y="378246"/>
                  <a:pt x="440675" y="374574"/>
                </a:cubicBezTo>
                <a:cubicBezTo>
                  <a:pt x="429658" y="367229"/>
                  <a:pt x="407625" y="339299"/>
                  <a:pt x="407625" y="352540"/>
                </a:cubicBezTo>
                <a:cubicBezTo>
                  <a:pt x="407625" y="387501"/>
                  <a:pt x="468084" y="390361"/>
                  <a:pt x="484743" y="396608"/>
                </a:cubicBezTo>
                <a:cubicBezTo>
                  <a:pt x="500120" y="402374"/>
                  <a:pt x="540423" y="430254"/>
                  <a:pt x="528810" y="418641"/>
                </a:cubicBezTo>
                <a:cubicBezTo>
                  <a:pt x="490929" y="380760"/>
                  <a:pt x="471218" y="377410"/>
                  <a:pt x="429658" y="363557"/>
                </a:cubicBezTo>
                <a:cubicBezTo>
                  <a:pt x="409906" y="350389"/>
                  <a:pt x="368751" y="311698"/>
                  <a:pt x="341523" y="352540"/>
                </a:cubicBezTo>
                <a:cubicBezTo>
                  <a:pt x="334178" y="363557"/>
                  <a:pt x="363078" y="368005"/>
                  <a:pt x="374574" y="374574"/>
                </a:cubicBezTo>
                <a:cubicBezTo>
                  <a:pt x="419383" y="400179"/>
                  <a:pt x="414511" y="395575"/>
                  <a:pt x="462709" y="407625"/>
                </a:cubicBezTo>
                <a:cubicBezTo>
                  <a:pt x="442609" y="377474"/>
                  <a:pt x="442414" y="368002"/>
                  <a:pt x="407625" y="352540"/>
                </a:cubicBezTo>
                <a:cubicBezTo>
                  <a:pt x="386401" y="343107"/>
                  <a:pt x="360848" y="343389"/>
                  <a:pt x="341523" y="330506"/>
                </a:cubicBezTo>
                <a:cubicBezTo>
                  <a:pt x="330506" y="323162"/>
                  <a:pt x="321034" y="312660"/>
                  <a:pt x="308473" y="308473"/>
                </a:cubicBezTo>
                <a:cubicBezTo>
                  <a:pt x="287282" y="301409"/>
                  <a:pt x="264276" y="301837"/>
                  <a:pt x="242372" y="297456"/>
                </a:cubicBezTo>
                <a:cubicBezTo>
                  <a:pt x="227525" y="294486"/>
                  <a:pt x="212993" y="290111"/>
                  <a:pt x="198304" y="286439"/>
                </a:cubicBezTo>
                <a:cubicBezTo>
                  <a:pt x="187287" y="279094"/>
                  <a:pt x="174616" y="273768"/>
                  <a:pt x="165253" y="264405"/>
                </a:cubicBezTo>
                <a:cubicBezTo>
                  <a:pt x="133682" y="232834"/>
                  <a:pt x="150123" y="234144"/>
                  <a:pt x="132203" y="198304"/>
                </a:cubicBezTo>
                <a:cubicBezTo>
                  <a:pt x="126282" y="186461"/>
                  <a:pt x="116091" y="177096"/>
                  <a:pt x="110169" y="165253"/>
                </a:cubicBezTo>
                <a:cubicBezTo>
                  <a:pt x="104976" y="154866"/>
                  <a:pt x="105593" y="141865"/>
                  <a:pt x="99152" y="132203"/>
                </a:cubicBezTo>
                <a:cubicBezTo>
                  <a:pt x="90510" y="119239"/>
                  <a:pt x="77119" y="110169"/>
                  <a:pt x="66102" y="99152"/>
                </a:cubicBezTo>
                <a:lnTo>
                  <a:pt x="0" y="110169"/>
                </a:lnTo>
                <a:close/>
              </a:path>
            </a:pathLst>
          </a:custGeom>
          <a:solidFill>
            <a:srgbClr val="DB55DE"/>
          </a:solidFill>
          <a:ln>
            <a:solidFill>
              <a:srgbClr val="DB5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83064" y="2244736"/>
            <a:ext cx="917775" cy="344228"/>
          </a:xfrm>
          <a:custGeom>
            <a:avLst/>
            <a:gdLst>
              <a:gd name="connsiteX0" fmla="*/ 3375 w 917775"/>
              <a:gd name="connsiteY0" fmla="*/ 2705 h 344228"/>
              <a:gd name="connsiteX1" fmla="*/ 47442 w 917775"/>
              <a:gd name="connsiteY1" fmla="*/ 68806 h 344228"/>
              <a:gd name="connsiteX2" fmla="*/ 14391 w 917775"/>
              <a:gd name="connsiteY2" fmla="*/ 46772 h 344228"/>
              <a:gd name="connsiteX3" fmla="*/ 3375 w 917775"/>
              <a:gd name="connsiteY3" fmla="*/ 13722 h 344228"/>
              <a:gd name="connsiteX4" fmla="*/ 47442 w 917775"/>
              <a:gd name="connsiteY4" fmla="*/ 24739 h 344228"/>
              <a:gd name="connsiteX5" fmla="*/ 14391 w 917775"/>
              <a:gd name="connsiteY5" fmla="*/ 2705 h 344228"/>
              <a:gd name="connsiteX6" fmla="*/ 36425 w 917775"/>
              <a:gd name="connsiteY6" fmla="*/ 35756 h 344228"/>
              <a:gd name="connsiteX7" fmla="*/ 14391 w 917775"/>
              <a:gd name="connsiteY7" fmla="*/ 2705 h 344228"/>
              <a:gd name="connsiteX8" fmla="*/ 47442 w 917775"/>
              <a:gd name="connsiteY8" fmla="*/ 35756 h 344228"/>
              <a:gd name="connsiteX9" fmla="*/ 91509 w 917775"/>
              <a:gd name="connsiteY9" fmla="*/ 101857 h 344228"/>
              <a:gd name="connsiteX10" fmla="*/ 124560 w 917775"/>
              <a:gd name="connsiteY10" fmla="*/ 145924 h 344228"/>
              <a:gd name="connsiteX11" fmla="*/ 80493 w 917775"/>
              <a:gd name="connsiteY11" fmla="*/ 79823 h 344228"/>
              <a:gd name="connsiteX12" fmla="*/ 58459 w 917775"/>
              <a:gd name="connsiteY12" fmla="*/ 13722 h 344228"/>
              <a:gd name="connsiteX13" fmla="*/ 91509 w 917775"/>
              <a:gd name="connsiteY13" fmla="*/ 24739 h 344228"/>
              <a:gd name="connsiteX14" fmla="*/ 146594 w 917775"/>
              <a:gd name="connsiteY14" fmla="*/ 90840 h 344228"/>
              <a:gd name="connsiteX15" fmla="*/ 157611 w 917775"/>
              <a:gd name="connsiteY15" fmla="*/ 123891 h 344228"/>
              <a:gd name="connsiteX16" fmla="*/ 124560 w 917775"/>
              <a:gd name="connsiteY16" fmla="*/ 112874 h 344228"/>
              <a:gd name="connsiteX17" fmla="*/ 80493 w 917775"/>
              <a:gd name="connsiteY17" fmla="*/ 79823 h 344228"/>
              <a:gd name="connsiteX18" fmla="*/ 58459 w 917775"/>
              <a:gd name="connsiteY18" fmla="*/ 46772 h 344228"/>
              <a:gd name="connsiteX19" fmla="*/ 69476 w 917775"/>
              <a:gd name="connsiteY19" fmla="*/ 79823 h 344228"/>
              <a:gd name="connsiteX20" fmla="*/ 102526 w 917775"/>
              <a:gd name="connsiteY20" fmla="*/ 90840 h 344228"/>
              <a:gd name="connsiteX21" fmla="*/ 168628 w 917775"/>
              <a:gd name="connsiteY21" fmla="*/ 156941 h 344228"/>
              <a:gd name="connsiteX22" fmla="*/ 234729 w 917775"/>
              <a:gd name="connsiteY22" fmla="*/ 201009 h 344228"/>
              <a:gd name="connsiteX23" fmla="*/ 179644 w 917775"/>
              <a:gd name="connsiteY23" fmla="*/ 123891 h 344228"/>
              <a:gd name="connsiteX24" fmla="*/ 201678 w 917775"/>
              <a:gd name="connsiteY24" fmla="*/ 156941 h 344228"/>
              <a:gd name="connsiteX25" fmla="*/ 267779 w 917775"/>
              <a:gd name="connsiteY25" fmla="*/ 201009 h 344228"/>
              <a:gd name="connsiteX26" fmla="*/ 300830 w 917775"/>
              <a:gd name="connsiteY26" fmla="*/ 223042 h 344228"/>
              <a:gd name="connsiteX27" fmla="*/ 245746 w 917775"/>
              <a:gd name="connsiteY27" fmla="*/ 156941 h 344228"/>
              <a:gd name="connsiteX28" fmla="*/ 245746 w 917775"/>
              <a:gd name="connsiteY28" fmla="*/ 134907 h 344228"/>
              <a:gd name="connsiteX29" fmla="*/ 311847 w 917775"/>
              <a:gd name="connsiteY29" fmla="*/ 201009 h 344228"/>
              <a:gd name="connsiteX30" fmla="*/ 344897 w 917775"/>
              <a:gd name="connsiteY30" fmla="*/ 212025 h 344228"/>
              <a:gd name="connsiteX31" fmla="*/ 377948 w 917775"/>
              <a:gd name="connsiteY31" fmla="*/ 245076 h 344228"/>
              <a:gd name="connsiteX32" fmla="*/ 410999 w 917775"/>
              <a:gd name="connsiteY32" fmla="*/ 256093 h 344228"/>
              <a:gd name="connsiteX33" fmla="*/ 377948 w 917775"/>
              <a:gd name="connsiteY33" fmla="*/ 223042 h 344228"/>
              <a:gd name="connsiteX34" fmla="*/ 410999 w 917775"/>
              <a:gd name="connsiteY34" fmla="*/ 245076 h 344228"/>
              <a:gd name="connsiteX35" fmla="*/ 366931 w 917775"/>
              <a:gd name="connsiteY35" fmla="*/ 223042 h 344228"/>
              <a:gd name="connsiteX36" fmla="*/ 300830 w 917775"/>
              <a:gd name="connsiteY36" fmla="*/ 189992 h 344228"/>
              <a:gd name="connsiteX37" fmla="*/ 256763 w 917775"/>
              <a:gd name="connsiteY37" fmla="*/ 167958 h 344228"/>
              <a:gd name="connsiteX38" fmla="*/ 223712 w 917775"/>
              <a:gd name="connsiteY38" fmla="*/ 156941 h 344228"/>
              <a:gd name="connsiteX39" fmla="*/ 289813 w 917775"/>
              <a:gd name="connsiteY39" fmla="*/ 223042 h 344228"/>
              <a:gd name="connsiteX40" fmla="*/ 267779 w 917775"/>
              <a:gd name="connsiteY40" fmla="*/ 245076 h 344228"/>
              <a:gd name="connsiteX41" fmla="*/ 201678 w 917775"/>
              <a:gd name="connsiteY41" fmla="*/ 212025 h 344228"/>
              <a:gd name="connsiteX42" fmla="*/ 212695 w 917775"/>
              <a:gd name="connsiteY42" fmla="*/ 245076 h 344228"/>
              <a:gd name="connsiteX43" fmla="*/ 278796 w 917775"/>
              <a:gd name="connsiteY43" fmla="*/ 289144 h 344228"/>
              <a:gd name="connsiteX44" fmla="*/ 245746 w 917775"/>
              <a:gd name="connsiteY44" fmla="*/ 267110 h 344228"/>
              <a:gd name="connsiteX45" fmla="*/ 190661 w 917775"/>
              <a:gd name="connsiteY45" fmla="*/ 201009 h 344228"/>
              <a:gd name="connsiteX46" fmla="*/ 168628 w 917775"/>
              <a:gd name="connsiteY46" fmla="*/ 167958 h 344228"/>
              <a:gd name="connsiteX47" fmla="*/ 201678 w 917775"/>
              <a:gd name="connsiteY47" fmla="*/ 212025 h 344228"/>
              <a:gd name="connsiteX48" fmla="*/ 223712 w 917775"/>
              <a:gd name="connsiteY48" fmla="*/ 245076 h 344228"/>
              <a:gd name="connsiteX49" fmla="*/ 179644 w 917775"/>
              <a:gd name="connsiteY49" fmla="*/ 167958 h 344228"/>
              <a:gd name="connsiteX50" fmla="*/ 168628 w 917775"/>
              <a:gd name="connsiteY50" fmla="*/ 134907 h 344228"/>
              <a:gd name="connsiteX51" fmla="*/ 223712 w 917775"/>
              <a:gd name="connsiteY51" fmla="*/ 189992 h 344228"/>
              <a:gd name="connsiteX52" fmla="*/ 234729 w 917775"/>
              <a:gd name="connsiteY52" fmla="*/ 234059 h 344228"/>
              <a:gd name="connsiteX53" fmla="*/ 245746 w 917775"/>
              <a:gd name="connsiteY53" fmla="*/ 267110 h 344228"/>
              <a:gd name="connsiteX54" fmla="*/ 212695 w 917775"/>
              <a:gd name="connsiteY54" fmla="*/ 234059 h 344228"/>
              <a:gd name="connsiteX55" fmla="*/ 190661 w 917775"/>
              <a:gd name="connsiteY55" fmla="*/ 145924 h 344228"/>
              <a:gd name="connsiteX56" fmla="*/ 212695 w 917775"/>
              <a:gd name="connsiteY56" fmla="*/ 178975 h 344228"/>
              <a:gd name="connsiteX57" fmla="*/ 267779 w 917775"/>
              <a:gd name="connsiteY57" fmla="*/ 256093 h 344228"/>
              <a:gd name="connsiteX58" fmla="*/ 267779 w 917775"/>
              <a:gd name="connsiteY58" fmla="*/ 223042 h 344228"/>
              <a:gd name="connsiteX59" fmla="*/ 300830 w 917775"/>
              <a:gd name="connsiteY59" fmla="*/ 245076 h 344228"/>
              <a:gd name="connsiteX60" fmla="*/ 333881 w 917775"/>
              <a:gd name="connsiteY60" fmla="*/ 256093 h 344228"/>
              <a:gd name="connsiteX61" fmla="*/ 322864 w 917775"/>
              <a:gd name="connsiteY61" fmla="*/ 223042 h 344228"/>
              <a:gd name="connsiteX62" fmla="*/ 355914 w 917775"/>
              <a:gd name="connsiteY62" fmla="*/ 245076 h 344228"/>
              <a:gd name="connsiteX63" fmla="*/ 399982 w 917775"/>
              <a:gd name="connsiteY63" fmla="*/ 278127 h 344228"/>
              <a:gd name="connsiteX64" fmla="*/ 422016 w 917775"/>
              <a:gd name="connsiteY64" fmla="*/ 311177 h 344228"/>
              <a:gd name="connsiteX65" fmla="*/ 399982 w 917775"/>
              <a:gd name="connsiteY65" fmla="*/ 245076 h 344228"/>
              <a:gd name="connsiteX66" fmla="*/ 388965 w 917775"/>
              <a:gd name="connsiteY66" fmla="*/ 212025 h 344228"/>
              <a:gd name="connsiteX67" fmla="*/ 433032 w 917775"/>
              <a:gd name="connsiteY67" fmla="*/ 289144 h 344228"/>
              <a:gd name="connsiteX68" fmla="*/ 422016 w 917775"/>
              <a:gd name="connsiteY68" fmla="*/ 278127 h 344228"/>
              <a:gd name="connsiteX69" fmla="*/ 433032 w 917775"/>
              <a:gd name="connsiteY69" fmla="*/ 278127 h 344228"/>
              <a:gd name="connsiteX70" fmla="*/ 466083 w 917775"/>
              <a:gd name="connsiteY70" fmla="*/ 311177 h 344228"/>
              <a:gd name="connsiteX71" fmla="*/ 488117 w 917775"/>
              <a:gd name="connsiteY71" fmla="*/ 344228 h 344228"/>
              <a:gd name="connsiteX72" fmla="*/ 477100 w 917775"/>
              <a:gd name="connsiteY72" fmla="*/ 311177 h 344228"/>
              <a:gd name="connsiteX73" fmla="*/ 455066 w 917775"/>
              <a:gd name="connsiteY73" fmla="*/ 278127 h 344228"/>
              <a:gd name="connsiteX74" fmla="*/ 388965 w 917775"/>
              <a:gd name="connsiteY74" fmla="*/ 223042 h 344228"/>
              <a:gd name="connsiteX75" fmla="*/ 355914 w 917775"/>
              <a:gd name="connsiteY75" fmla="*/ 189992 h 344228"/>
              <a:gd name="connsiteX76" fmla="*/ 366931 w 917775"/>
              <a:gd name="connsiteY76" fmla="*/ 223042 h 344228"/>
              <a:gd name="connsiteX77" fmla="*/ 455066 w 917775"/>
              <a:gd name="connsiteY77" fmla="*/ 300160 h 344228"/>
              <a:gd name="connsiteX78" fmla="*/ 521167 w 917775"/>
              <a:gd name="connsiteY78" fmla="*/ 322194 h 344228"/>
              <a:gd name="connsiteX79" fmla="*/ 554218 w 917775"/>
              <a:gd name="connsiteY79" fmla="*/ 311177 h 344228"/>
              <a:gd name="connsiteX80" fmla="*/ 521167 w 917775"/>
              <a:gd name="connsiteY80" fmla="*/ 300160 h 344228"/>
              <a:gd name="connsiteX81" fmla="*/ 433032 w 917775"/>
              <a:gd name="connsiteY81" fmla="*/ 289144 h 344228"/>
              <a:gd name="connsiteX82" fmla="*/ 576252 w 917775"/>
              <a:gd name="connsiteY82" fmla="*/ 267110 h 344228"/>
              <a:gd name="connsiteX83" fmla="*/ 521167 w 917775"/>
              <a:gd name="connsiteY83" fmla="*/ 256093 h 344228"/>
              <a:gd name="connsiteX84" fmla="*/ 752522 w 917775"/>
              <a:gd name="connsiteY84" fmla="*/ 245076 h 344228"/>
              <a:gd name="connsiteX85" fmla="*/ 664387 w 917775"/>
              <a:gd name="connsiteY85" fmla="*/ 245076 h 344228"/>
              <a:gd name="connsiteX86" fmla="*/ 719471 w 917775"/>
              <a:gd name="connsiteY86" fmla="*/ 234059 h 344228"/>
              <a:gd name="connsiteX87" fmla="*/ 818623 w 917775"/>
              <a:gd name="connsiteY87" fmla="*/ 223042 h 344228"/>
              <a:gd name="connsiteX88" fmla="*/ 785572 w 917775"/>
              <a:gd name="connsiteY88" fmla="*/ 245076 h 344228"/>
              <a:gd name="connsiteX89" fmla="*/ 741505 w 917775"/>
              <a:gd name="connsiteY89" fmla="*/ 267110 h 344228"/>
              <a:gd name="connsiteX90" fmla="*/ 862690 w 917775"/>
              <a:gd name="connsiteY90" fmla="*/ 256093 h 344228"/>
              <a:gd name="connsiteX91" fmla="*/ 895741 w 917775"/>
              <a:gd name="connsiteY91" fmla="*/ 245076 h 344228"/>
              <a:gd name="connsiteX92" fmla="*/ 862690 w 917775"/>
              <a:gd name="connsiteY92" fmla="*/ 234059 h 344228"/>
              <a:gd name="connsiteX93" fmla="*/ 763538 w 917775"/>
              <a:gd name="connsiteY93" fmla="*/ 267110 h 344228"/>
              <a:gd name="connsiteX94" fmla="*/ 697437 w 917775"/>
              <a:gd name="connsiteY94" fmla="*/ 300160 h 344228"/>
              <a:gd name="connsiteX95" fmla="*/ 653370 w 917775"/>
              <a:gd name="connsiteY95" fmla="*/ 322194 h 344228"/>
              <a:gd name="connsiteX96" fmla="*/ 741505 w 917775"/>
              <a:gd name="connsiteY96" fmla="*/ 300160 h 344228"/>
              <a:gd name="connsiteX97" fmla="*/ 752522 w 917775"/>
              <a:gd name="connsiteY97" fmla="*/ 267110 h 344228"/>
              <a:gd name="connsiteX98" fmla="*/ 631336 w 917775"/>
              <a:gd name="connsiteY98" fmla="*/ 300160 h 344228"/>
              <a:gd name="connsiteX99" fmla="*/ 587269 w 917775"/>
              <a:gd name="connsiteY99" fmla="*/ 322194 h 344228"/>
              <a:gd name="connsiteX100" fmla="*/ 620319 w 917775"/>
              <a:gd name="connsiteY100" fmla="*/ 322194 h 344228"/>
              <a:gd name="connsiteX101" fmla="*/ 697437 w 917775"/>
              <a:gd name="connsiteY101" fmla="*/ 289144 h 344228"/>
              <a:gd name="connsiteX102" fmla="*/ 741505 w 917775"/>
              <a:gd name="connsiteY102" fmla="*/ 267110 h 344228"/>
              <a:gd name="connsiteX103" fmla="*/ 818623 w 917775"/>
              <a:gd name="connsiteY103" fmla="*/ 256093 h 344228"/>
              <a:gd name="connsiteX104" fmla="*/ 884724 w 917775"/>
              <a:gd name="connsiteY104" fmla="*/ 234059 h 344228"/>
              <a:gd name="connsiteX105" fmla="*/ 917775 w 917775"/>
              <a:gd name="connsiteY105" fmla="*/ 223042 h 344228"/>
              <a:gd name="connsiteX106" fmla="*/ 884724 w 917775"/>
              <a:gd name="connsiteY106" fmla="*/ 201009 h 344228"/>
              <a:gd name="connsiteX107" fmla="*/ 840656 w 917775"/>
              <a:gd name="connsiteY107" fmla="*/ 212025 h 344228"/>
              <a:gd name="connsiteX108" fmla="*/ 774555 w 917775"/>
              <a:gd name="connsiteY108" fmla="*/ 234059 h 344228"/>
              <a:gd name="connsiteX109" fmla="*/ 697437 w 917775"/>
              <a:gd name="connsiteY109" fmla="*/ 245076 h 344228"/>
              <a:gd name="connsiteX110" fmla="*/ 653370 w 917775"/>
              <a:gd name="connsiteY110" fmla="*/ 256093 h 344228"/>
              <a:gd name="connsiteX111" fmla="*/ 576252 w 917775"/>
              <a:gd name="connsiteY111" fmla="*/ 267110 h 344228"/>
              <a:gd name="connsiteX112" fmla="*/ 543201 w 917775"/>
              <a:gd name="connsiteY112" fmla="*/ 278127 h 344228"/>
              <a:gd name="connsiteX113" fmla="*/ 433032 w 917775"/>
              <a:gd name="connsiteY113" fmla="*/ 256093 h 344228"/>
              <a:gd name="connsiteX114" fmla="*/ 377948 w 917775"/>
              <a:gd name="connsiteY114" fmla="*/ 245076 h 344228"/>
              <a:gd name="connsiteX115" fmla="*/ 344897 w 917775"/>
              <a:gd name="connsiteY115" fmla="*/ 234059 h 344228"/>
              <a:gd name="connsiteX116" fmla="*/ 300830 w 917775"/>
              <a:gd name="connsiteY116" fmla="*/ 223042 h 344228"/>
              <a:gd name="connsiteX117" fmla="*/ 267779 w 917775"/>
              <a:gd name="connsiteY117" fmla="*/ 234059 h 344228"/>
              <a:gd name="connsiteX118" fmla="*/ 300830 w 917775"/>
              <a:gd name="connsiteY118" fmla="*/ 245076 h 344228"/>
              <a:gd name="connsiteX119" fmla="*/ 278796 w 917775"/>
              <a:gd name="connsiteY119" fmla="*/ 178975 h 344228"/>
              <a:gd name="connsiteX120" fmla="*/ 311847 w 917775"/>
              <a:gd name="connsiteY120" fmla="*/ 189992 h 344228"/>
              <a:gd name="connsiteX121" fmla="*/ 245746 w 917775"/>
              <a:gd name="connsiteY121" fmla="*/ 134907 h 344228"/>
              <a:gd name="connsiteX122" fmla="*/ 190661 w 917775"/>
              <a:gd name="connsiteY122" fmla="*/ 145924 h 344228"/>
              <a:gd name="connsiteX123" fmla="*/ 168628 w 917775"/>
              <a:gd name="connsiteY123" fmla="*/ 212025 h 344228"/>
              <a:gd name="connsiteX124" fmla="*/ 168628 w 917775"/>
              <a:gd name="connsiteY124" fmla="*/ 201009 h 344228"/>
              <a:gd name="connsiteX125" fmla="*/ 201678 w 917775"/>
              <a:gd name="connsiteY125" fmla="*/ 212025 h 344228"/>
              <a:gd name="connsiteX126" fmla="*/ 234729 w 917775"/>
              <a:gd name="connsiteY126" fmla="*/ 234059 h 344228"/>
              <a:gd name="connsiteX127" fmla="*/ 267779 w 917775"/>
              <a:gd name="connsiteY127" fmla="*/ 245076 h 344228"/>
              <a:gd name="connsiteX128" fmla="*/ 289813 w 917775"/>
              <a:gd name="connsiteY128" fmla="*/ 267110 h 34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917775" h="344228">
                <a:moveTo>
                  <a:pt x="3375" y="2705"/>
                </a:moveTo>
                <a:cubicBezTo>
                  <a:pt x="18064" y="24739"/>
                  <a:pt x="41020" y="43115"/>
                  <a:pt x="47442" y="68806"/>
                </a:cubicBezTo>
                <a:cubicBezTo>
                  <a:pt x="50653" y="81652"/>
                  <a:pt x="22662" y="57111"/>
                  <a:pt x="14391" y="46772"/>
                </a:cubicBezTo>
                <a:cubicBezTo>
                  <a:pt x="7137" y="37704"/>
                  <a:pt x="-6287" y="20163"/>
                  <a:pt x="3375" y="13722"/>
                </a:cubicBezTo>
                <a:cubicBezTo>
                  <a:pt x="15973" y="5323"/>
                  <a:pt x="32753" y="21067"/>
                  <a:pt x="47442" y="24739"/>
                </a:cubicBezTo>
                <a:cubicBezTo>
                  <a:pt x="36425" y="17394"/>
                  <a:pt x="7046" y="-8312"/>
                  <a:pt x="14391" y="2705"/>
                </a:cubicBezTo>
                <a:lnTo>
                  <a:pt x="36425" y="35756"/>
                </a:lnTo>
                <a:cubicBezTo>
                  <a:pt x="29080" y="24739"/>
                  <a:pt x="1150" y="2705"/>
                  <a:pt x="14391" y="2705"/>
                </a:cubicBezTo>
                <a:cubicBezTo>
                  <a:pt x="29971" y="2705"/>
                  <a:pt x="37877" y="23458"/>
                  <a:pt x="47442" y="35756"/>
                </a:cubicBezTo>
                <a:cubicBezTo>
                  <a:pt x="63700" y="56659"/>
                  <a:pt x="75620" y="80672"/>
                  <a:pt x="91509" y="101857"/>
                </a:cubicBezTo>
                <a:cubicBezTo>
                  <a:pt x="102526" y="116546"/>
                  <a:pt x="132771" y="162347"/>
                  <a:pt x="124560" y="145924"/>
                </a:cubicBezTo>
                <a:cubicBezTo>
                  <a:pt x="112718" y="122238"/>
                  <a:pt x="88867" y="104945"/>
                  <a:pt x="80493" y="79823"/>
                </a:cubicBezTo>
                <a:cubicBezTo>
                  <a:pt x="73148" y="57789"/>
                  <a:pt x="36425" y="6377"/>
                  <a:pt x="58459" y="13722"/>
                </a:cubicBezTo>
                <a:lnTo>
                  <a:pt x="91509" y="24739"/>
                </a:lnTo>
                <a:cubicBezTo>
                  <a:pt x="115875" y="49105"/>
                  <a:pt x="131255" y="60163"/>
                  <a:pt x="146594" y="90840"/>
                </a:cubicBezTo>
                <a:cubicBezTo>
                  <a:pt x="151787" y="101227"/>
                  <a:pt x="165823" y="115679"/>
                  <a:pt x="157611" y="123891"/>
                </a:cubicBezTo>
                <a:cubicBezTo>
                  <a:pt x="149399" y="132103"/>
                  <a:pt x="135577" y="116546"/>
                  <a:pt x="124560" y="112874"/>
                </a:cubicBezTo>
                <a:cubicBezTo>
                  <a:pt x="109871" y="101857"/>
                  <a:pt x="93476" y="92807"/>
                  <a:pt x="80493" y="79823"/>
                </a:cubicBezTo>
                <a:cubicBezTo>
                  <a:pt x="71130" y="70460"/>
                  <a:pt x="71700" y="46772"/>
                  <a:pt x="58459" y="46772"/>
                </a:cubicBezTo>
                <a:cubicBezTo>
                  <a:pt x="46846" y="46772"/>
                  <a:pt x="61265" y="71611"/>
                  <a:pt x="69476" y="79823"/>
                </a:cubicBezTo>
                <a:cubicBezTo>
                  <a:pt x="77687" y="88034"/>
                  <a:pt x="91509" y="87168"/>
                  <a:pt x="102526" y="90840"/>
                </a:cubicBezTo>
                <a:cubicBezTo>
                  <a:pt x="124560" y="112874"/>
                  <a:pt x="142701" y="139656"/>
                  <a:pt x="168628" y="156941"/>
                </a:cubicBezTo>
                <a:lnTo>
                  <a:pt x="234729" y="201009"/>
                </a:lnTo>
                <a:cubicBezTo>
                  <a:pt x="222217" y="182240"/>
                  <a:pt x="193312" y="137559"/>
                  <a:pt x="179644" y="123891"/>
                </a:cubicBezTo>
                <a:cubicBezTo>
                  <a:pt x="170282" y="114529"/>
                  <a:pt x="191713" y="148222"/>
                  <a:pt x="201678" y="156941"/>
                </a:cubicBezTo>
                <a:cubicBezTo>
                  <a:pt x="221607" y="174379"/>
                  <a:pt x="245745" y="186320"/>
                  <a:pt x="267779" y="201009"/>
                </a:cubicBezTo>
                <a:cubicBezTo>
                  <a:pt x="278796" y="208354"/>
                  <a:pt x="310193" y="232404"/>
                  <a:pt x="300830" y="223042"/>
                </a:cubicBezTo>
                <a:cubicBezTo>
                  <a:pt x="204271" y="126486"/>
                  <a:pt x="322436" y="248969"/>
                  <a:pt x="245746" y="156941"/>
                </a:cubicBezTo>
                <a:cubicBezTo>
                  <a:pt x="214007" y="118854"/>
                  <a:pt x="190816" y="116599"/>
                  <a:pt x="245746" y="134907"/>
                </a:cubicBezTo>
                <a:cubicBezTo>
                  <a:pt x="264401" y="159781"/>
                  <a:pt x="279628" y="190270"/>
                  <a:pt x="311847" y="201009"/>
                </a:cubicBezTo>
                <a:lnTo>
                  <a:pt x="344897" y="212025"/>
                </a:lnTo>
                <a:cubicBezTo>
                  <a:pt x="355914" y="223042"/>
                  <a:pt x="364984" y="236434"/>
                  <a:pt x="377948" y="245076"/>
                </a:cubicBezTo>
                <a:cubicBezTo>
                  <a:pt x="387611" y="251518"/>
                  <a:pt x="410999" y="267706"/>
                  <a:pt x="410999" y="256093"/>
                </a:cubicBezTo>
                <a:cubicBezTo>
                  <a:pt x="410999" y="240513"/>
                  <a:pt x="377948" y="238622"/>
                  <a:pt x="377948" y="223042"/>
                </a:cubicBezTo>
                <a:cubicBezTo>
                  <a:pt x="377948" y="209801"/>
                  <a:pt x="424240" y="245076"/>
                  <a:pt x="410999" y="245076"/>
                </a:cubicBezTo>
                <a:cubicBezTo>
                  <a:pt x="394576" y="245076"/>
                  <a:pt x="382026" y="229511"/>
                  <a:pt x="366931" y="223042"/>
                </a:cubicBezTo>
                <a:cubicBezTo>
                  <a:pt x="265942" y="179760"/>
                  <a:pt x="406685" y="250480"/>
                  <a:pt x="300830" y="189992"/>
                </a:cubicBezTo>
                <a:cubicBezTo>
                  <a:pt x="286571" y="181844"/>
                  <a:pt x="271858" y="174427"/>
                  <a:pt x="256763" y="167958"/>
                </a:cubicBezTo>
                <a:cubicBezTo>
                  <a:pt x="246089" y="163383"/>
                  <a:pt x="215500" y="148729"/>
                  <a:pt x="223712" y="156941"/>
                </a:cubicBezTo>
                <a:lnTo>
                  <a:pt x="289813" y="223042"/>
                </a:lnTo>
                <a:cubicBezTo>
                  <a:pt x="336105" y="269334"/>
                  <a:pt x="338142" y="259149"/>
                  <a:pt x="267779" y="245076"/>
                </a:cubicBezTo>
                <a:cubicBezTo>
                  <a:pt x="266670" y="244336"/>
                  <a:pt x="210801" y="202902"/>
                  <a:pt x="201678" y="212025"/>
                </a:cubicBezTo>
                <a:cubicBezTo>
                  <a:pt x="193466" y="220237"/>
                  <a:pt x="204483" y="236864"/>
                  <a:pt x="212695" y="245076"/>
                </a:cubicBezTo>
                <a:cubicBezTo>
                  <a:pt x="231420" y="263801"/>
                  <a:pt x="256762" y="274455"/>
                  <a:pt x="278796" y="289144"/>
                </a:cubicBezTo>
                <a:lnTo>
                  <a:pt x="245746" y="267110"/>
                </a:lnTo>
                <a:cubicBezTo>
                  <a:pt x="191035" y="185044"/>
                  <a:pt x="261356" y="285843"/>
                  <a:pt x="190661" y="201009"/>
                </a:cubicBezTo>
                <a:cubicBezTo>
                  <a:pt x="182185" y="190837"/>
                  <a:pt x="159265" y="158596"/>
                  <a:pt x="168628" y="167958"/>
                </a:cubicBezTo>
                <a:cubicBezTo>
                  <a:pt x="181612" y="180941"/>
                  <a:pt x="191006" y="197084"/>
                  <a:pt x="201678" y="212025"/>
                </a:cubicBezTo>
                <a:cubicBezTo>
                  <a:pt x="209374" y="222799"/>
                  <a:pt x="223712" y="258317"/>
                  <a:pt x="223712" y="245076"/>
                </a:cubicBezTo>
                <a:cubicBezTo>
                  <a:pt x="223712" y="231099"/>
                  <a:pt x="188249" y="180865"/>
                  <a:pt x="179644" y="167958"/>
                </a:cubicBezTo>
                <a:cubicBezTo>
                  <a:pt x="175972" y="156941"/>
                  <a:pt x="158241" y="140100"/>
                  <a:pt x="168628" y="134907"/>
                </a:cubicBezTo>
                <a:cubicBezTo>
                  <a:pt x="186989" y="125727"/>
                  <a:pt x="220040" y="184484"/>
                  <a:pt x="223712" y="189992"/>
                </a:cubicBezTo>
                <a:cubicBezTo>
                  <a:pt x="227384" y="204681"/>
                  <a:pt x="230569" y="219500"/>
                  <a:pt x="234729" y="234059"/>
                </a:cubicBezTo>
                <a:cubicBezTo>
                  <a:pt x="237919" y="245225"/>
                  <a:pt x="257359" y="267110"/>
                  <a:pt x="245746" y="267110"/>
                </a:cubicBezTo>
                <a:cubicBezTo>
                  <a:pt x="230166" y="267110"/>
                  <a:pt x="223712" y="245076"/>
                  <a:pt x="212695" y="234059"/>
                </a:cubicBezTo>
                <a:cubicBezTo>
                  <a:pt x="207299" y="217872"/>
                  <a:pt x="185343" y="156560"/>
                  <a:pt x="190661" y="145924"/>
                </a:cubicBezTo>
                <a:cubicBezTo>
                  <a:pt x="196582" y="134081"/>
                  <a:pt x="204999" y="168201"/>
                  <a:pt x="212695" y="178975"/>
                </a:cubicBezTo>
                <a:cubicBezTo>
                  <a:pt x="281002" y="274604"/>
                  <a:pt x="215866" y="178221"/>
                  <a:pt x="267779" y="256093"/>
                </a:cubicBezTo>
                <a:cubicBezTo>
                  <a:pt x="226247" y="131494"/>
                  <a:pt x="241592" y="196855"/>
                  <a:pt x="267779" y="223042"/>
                </a:cubicBezTo>
                <a:cubicBezTo>
                  <a:pt x="277142" y="232405"/>
                  <a:pt x="289813" y="237731"/>
                  <a:pt x="300830" y="245076"/>
                </a:cubicBezTo>
                <a:cubicBezTo>
                  <a:pt x="346113" y="313001"/>
                  <a:pt x="356575" y="346871"/>
                  <a:pt x="333881" y="256093"/>
                </a:cubicBezTo>
                <a:cubicBezTo>
                  <a:pt x="331065" y="244827"/>
                  <a:pt x="312477" y="228236"/>
                  <a:pt x="322864" y="223042"/>
                </a:cubicBezTo>
                <a:cubicBezTo>
                  <a:pt x="334707" y="217120"/>
                  <a:pt x="345140" y="237380"/>
                  <a:pt x="355914" y="245076"/>
                </a:cubicBezTo>
                <a:cubicBezTo>
                  <a:pt x="370855" y="255749"/>
                  <a:pt x="386998" y="265143"/>
                  <a:pt x="399982" y="278127"/>
                </a:cubicBezTo>
                <a:cubicBezTo>
                  <a:pt x="409345" y="287489"/>
                  <a:pt x="422016" y="324418"/>
                  <a:pt x="422016" y="311177"/>
                </a:cubicBezTo>
                <a:cubicBezTo>
                  <a:pt x="422016" y="287951"/>
                  <a:pt x="407327" y="267110"/>
                  <a:pt x="399982" y="245076"/>
                </a:cubicBezTo>
                <a:cubicBezTo>
                  <a:pt x="396310" y="234059"/>
                  <a:pt x="382523" y="202362"/>
                  <a:pt x="388965" y="212025"/>
                </a:cubicBezTo>
                <a:cubicBezTo>
                  <a:pt x="442652" y="292555"/>
                  <a:pt x="377117" y="191292"/>
                  <a:pt x="433032" y="289144"/>
                </a:cubicBezTo>
                <a:cubicBezTo>
                  <a:pt x="445915" y="311690"/>
                  <a:pt x="489824" y="368539"/>
                  <a:pt x="422016" y="278127"/>
                </a:cubicBezTo>
                <a:cubicBezTo>
                  <a:pt x="402649" y="220025"/>
                  <a:pt x="409304" y="249654"/>
                  <a:pt x="433032" y="278127"/>
                </a:cubicBezTo>
                <a:cubicBezTo>
                  <a:pt x="443006" y="290096"/>
                  <a:pt x="456109" y="299208"/>
                  <a:pt x="466083" y="311177"/>
                </a:cubicBezTo>
                <a:cubicBezTo>
                  <a:pt x="474560" y="321349"/>
                  <a:pt x="474876" y="344228"/>
                  <a:pt x="488117" y="344228"/>
                </a:cubicBezTo>
                <a:cubicBezTo>
                  <a:pt x="499730" y="344228"/>
                  <a:pt x="482294" y="321564"/>
                  <a:pt x="477100" y="311177"/>
                </a:cubicBezTo>
                <a:cubicBezTo>
                  <a:pt x="471179" y="299334"/>
                  <a:pt x="463542" y="288299"/>
                  <a:pt x="455066" y="278127"/>
                </a:cubicBezTo>
                <a:cubicBezTo>
                  <a:pt x="411176" y="225459"/>
                  <a:pt x="436235" y="262433"/>
                  <a:pt x="388965" y="223042"/>
                </a:cubicBezTo>
                <a:cubicBezTo>
                  <a:pt x="376996" y="213068"/>
                  <a:pt x="366931" y="201009"/>
                  <a:pt x="355914" y="189992"/>
                </a:cubicBezTo>
                <a:cubicBezTo>
                  <a:pt x="359586" y="201009"/>
                  <a:pt x="361738" y="212655"/>
                  <a:pt x="366931" y="223042"/>
                </a:cubicBezTo>
                <a:cubicBezTo>
                  <a:pt x="384926" y="259031"/>
                  <a:pt x="415404" y="286939"/>
                  <a:pt x="455066" y="300160"/>
                </a:cubicBezTo>
                <a:lnTo>
                  <a:pt x="521167" y="322194"/>
                </a:lnTo>
                <a:cubicBezTo>
                  <a:pt x="532184" y="318522"/>
                  <a:pt x="554218" y="322790"/>
                  <a:pt x="554218" y="311177"/>
                </a:cubicBezTo>
                <a:cubicBezTo>
                  <a:pt x="554218" y="299564"/>
                  <a:pt x="532593" y="302237"/>
                  <a:pt x="521167" y="300160"/>
                </a:cubicBezTo>
                <a:cubicBezTo>
                  <a:pt x="492038" y="294864"/>
                  <a:pt x="462410" y="292816"/>
                  <a:pt x="433032" y="289144"/>
                </a:cubicBezTo>
                <a:cubicBezTo>
                  <a:pt x="480772" y="281799"/>
                  <a:pt x="531026" y="284070"/>
                  <a:pt x="576252" y="267110"/>
                </a:cubicBezTo>
                <a:cubicBezTo>
                  <a:pt x="593785" y="260535"/>
                  <a:pt x="502586" y="258416"/>
                  <a:pt x="521167" y="256093"/>
                </a:cubicBezTo>
                <a:cubicBezTo>
                  <a:pt x="597777" y="246517"/>
                  <a:pt x="675404" y="248748"/>
                  <a:pt x="752522" y="245076"/>
                </a:cubicBezTo>
                <a:cubicBezTo>
                  <a:pt x="834417" y="217777"/>
                  <a:pt x="760933" y="245076"/>
                  <a:pt x="664387" y="245076"/>
                </a:cubicBezTo>
                <a:cubicBezTo>
                  <a:pt x="645662" y="245076"/>
                  <a:pt x="700934" y="236707"/>
                  <a:pt x="719471" y="234059"/>
                </a:cubicBezTo>
                <a:cubicBezTo>
                  <a:pt x="752391" y="229356"/>
                  <a:pt x="785572" y="226714"/>
                  <a:pt x="818623" y="223042"/>
                </a:cubicBezTo>
                <a:cubicBezTo>
                  <a:pt x="807606" y="230387"/>
                  <a:pt x="797068" y="238507"/>
                  <a:pt x="785572" y="245076"/>
                </a:cubicBezTo>
                <a:cubicBezTo>
                  <a:pt x="771313" y="253224"/>
                  <a:pt x="725247" y="264787"/>
                  <a:pt x="741505" y="267110"/>
                </a:cubicBezTo>
                <a:cubicBezTo>
                  <a:pt x="781659" y="272846"/>
                  <a:pt x="822295" y="259765"/>
                  <a:pt x="862690" y="256093"/>
                </a:cubicBezTo>
                <a:cubicBezTo>
                  <a:pt x="873707" y="252421"/>
                  <a:pt x="895741" y="256689"/>
                  <a:pt x="895741" y="245076"/>
                </a:cubicBezTo>
                <a:cubicBezTo>
                  <a:pt x="895741" y="233463"/>
                  <a:pt x="874145" y="232150"/>
                  <a:pt x="862690" y="234059"/>
                </a:cubicBezTo>
                <a:cubicBezTo>
                  <a:pt x="828326" y="239786"/>
                  <a:pt x="796589" y="256093"/>
                  <a:pt x="763538" y="267110"/>
                </a:cubicBezTo>
                <a:cubicBezTo>
                  <a:pt x="702946" y="287307"/>
                  <a:pt x="757231" y="265992"/>
                  <a:pt x="697437" y="300160"/>
                </a:cubicBezTo>
                <a:cubicBezTo>
                  <a:pt x="683178" y="308308"/>
                  <a:pt x="641757" y="310581"/>
                  <a:pt x="653370" y="322194"/>
                </a:cubicBezTo>
                <a:cubicBezTo>
                  <a:pt x="660017" y="328841"/>
                  <a:pt x="727792" y="304731"/>
                  <a:pt x="741505" y="300160"/>
                </a:cubicBezTo>
                <a:cubicBezTo>
                  <a:pt x="745177" y="289143"/>
                  <a:pt x="764018" y="268752"/>
                  <a:pt x="752522" y="267110"/>
                </a:cubicBezTo>
                <a:cubicBezTo>
                  <a:pt x="748318" y="266509"/>
                  <a:pt x="656609" y="289329"/>
                  <a:pt x="631336" y="300160"/>
                </a:cubicBezTo>
                <a:cubicBezTo>
                  <a:pt x="616241" y="306629"/>
                  <a:pt x="602364" y="315725"/>
                  <a:pt x="587269" y="322194"/>
                </a:cubicBezTo>
                <a:cubicBezTo>
                  <a:pt x="552752" y="336987"/>
                  <a:pt x="504821" y="341444"/>
                  <a:pt x="620319" y="322194"/>
                </a:cubicBezTo>
                <a:cubicBezTo>
                  <a:pt x="766478" y="249114"/>
                  <a:pt x="583964" y="337774"/>
                  <a:pt x="697437" y="289144"/>
                </a:cubicBezTo>
                <a:cubicBezTo>
                  <a:pt x="712532" y="282675"/>
                  <a:pt x="725661" y="271431"/>
                  <a:pt x="741505" y="267110"/>
                </a:cubicBezTo>
                <a:cubicBezTo>
                  <a:pt x="766557" y="260278"/>
                  <a:pt x="792917" y="259765"/>
                  <a:pt x="818623" y="256093"/>
                </a:cubicBezTo>
                <a:lnTo>
                  <a:pt x="884724" y="234059"/>
                </a:lnTo>
                <a:lnTo>
                  <a:pt x="917775" y="223042"/>
                </a:lnTo>
                <a:cubicBezTo>
                  <a:pt x="906758" y="215698"/>
                  <a:pt x="897832" y="202882"/>
                  <a:pt x="884724" y="201009"/>
                </a:cubicBezTo>
                <a:cubicBezTo>
                  <a:pt x="869735" y="198868"/>
                  <a:pt x="855159" y="207674"/>
                  <a:pt x="840656" y="212025"/>
                </a:cubicBezTo>
                <a:cubicBezTo>
                  <a:pt x="818410" y="218699"/>
                  <a:pt x="797547" y="230774"/>
                  <a:pt x="774555" y="234059"/>
                </a:cubicBezTo>
                <a:cubicBezTo>
                  <a:pt x="748849" y="237731"/>
                  <a:pt x="722985" y="240431"/>
                  <a:pt x="697437" y="245076"/>
                </a:cubicBezTo>
                <a:cubicBezTo>
                  <a:pt x="682540" y="247785"/>
                  <a:pt x="668267" y="253384"/>
                  <a:pt x="653370" y="256093"/>
                </a:cubicBezTo>
                <a:cubicBezTo>
                  <a:pt x="627822" y="260738"/>
                  <a:pt x="601958" y="263438"/>
                  <a:pt x="576252" y="267110"/>
                </a:cubicBezTo>
                <a:cubicBezTo>
                  <a:pt x="565235" y="270782"/>
                  <a:pt x="554814" y="278127"/>
                  <a:pt x="543201" y="278127"/>
                </a:cubicBezTo>
                <a:cubicBezTo>
                  <a:pt x="462230" y="278127"/>
                  <a:pt x="487299" y="269660"/>
                  <a:pt x="433032" y="256093"/>
                </a:cubicBezTo>
                <a:cubicBezTo>
                  <a:pt x="414866" y="251551"/>
                  <a:pt x="396114" y="249618"/>
                  <a:pt x="377948" y="245076"/>
                </a:cubicBezTo>
                <a:cubicBezTo>
                  <a:pt x="366682" y="242259"/>
                  <a:pt x="356063" y="237249"/>
                  <a:pt x="344897" y="234059"/>
                </a:cubicBezTo>
                <a:cubicBezTo>
                  <a:pt x="330338" y="229899"/>
                  <a:pt x="300830" y="223042"/>
                  <a:pt x="300830" y="223042"/>
                </a:cubicBezTo>
                <a:cubicBezTo>
                  <a:pt x="289813" y="226714"/>
                  <a:pt x="267779" y="222446"/>
                  <a:pt x="267779" y="234059"/>
                </a:cubicBezTo>
                <a:cubicBezTo>
                  <a:pt x="267779" y="245672"/>
                  <a:pt x="298552" y="256463"/>
                  <a:pt x="300830" y="245076"/>
                </a:cubicBezTo>
                <a:cubicBezTo>
                  <a:pt x="305385" y="222301"/>
                  <a:pt x="256762" y="171630"/>
                  <a:pt x="278796" y="178975"/>
                </a:cubicBezTo>
                <a:cubicBezTo>
                  <a:pt x="289813" y="182647"/>
                  <a:pt x="321510" y="196434"/>
                  <a:pt x="311847" y="189992"/>
                </a:cubicBezTo>
                <a:cubicBezTo>
                  <a:pt x="265833" y="159316"/>
                  <a:pt x="288159" y="177321"/>
                  <a:pt x="245746" y="134907"/>
                </a:cubicBezTo>
                <a:cubicBezTo>
                  <a:pt x="227384" y="138579"/>
                  <a:pt x="201048" y="130344"/>
                  <a:pt x="190661" y="145924"/>
                </a:cubicBezTo>
                <a:cubicBezTo>
                  <a:pt x="129888" y="237084"/>
                  <a:pt x="265376" y="179778"/>
                  <a:pt x="168628" y="212025"/>
                </a:cubicBezTo>
                <a:cubicBezTo>
                  <a:pt x="108164" y="151563"/>
                  <a:pt x="137953" y="185672"/>
                  <a:pt x="168628" y="201009"/>
                </a:cubicBezTo>
                <a:cubicBezTo>
                  <a:pt x="179015" y="206202"/>
                  <a:pt x="190661" y="208353"/>
                  <a:pt x="201678" y="212025"/>
                </a:cubicBezTo>
                <a:cubicBezTo>
                  <a:pt x="212695" y="219370"/>
                  <a:pt x="222886" y="228137"/>
                  <a:pt x="234729" y="234059"/>
                </a:cubicBezTo>
                <a:cubicBezTo>
                  <a:pt x="245116" y="239252"/>
                  <a:pt x="257821" y="239101"/>
                  <a:pt x="267779" y="245076"/>
                </a:cubicBezTo>
                <a:cubicBezTo>
                  <a:pt x="276686" y="250420"/>
                  <a:pt x="282468" y="259765"/>
                  <a:pt x="289813" y="267110"/>
                </a:cubicBezTo>
              </a:path>
            </a:pathLst>
          </a:custGeom>
          <a:noFill/>
          <a:ln>
            <a:solidFill>
              <a:srgbClr val="DB5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2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1017"/>
            <a:ext cx="9143999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338" y="85036"/>
            <a:ext cx="1641513" cy="2401677"/>
          </a:xfrm>
          <a:prstGeom prst="rect">
            <a:avLst/>
          </a:prstGeom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664" y="1748211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571" y="714375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789" y="3409826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018" y="292893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9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Picture 97" descr="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8" y="150812"/>
            <a:ext cx="1963410" cy="27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351" y="45831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45" y="3460894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19" y="3494412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108" y="283058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568" y="1285875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3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1017"/>
            <a:ext cx="9143999" cy="6858000"/>
          </a:xfrm>
          <a:prstGeom prst="rect">
            <a:avLst/>
          </a:prstGeom>
        </p:spPr>
      </p:pic>
      <p:pic>
        <p:nvPicPr>
          <p:cNvPr id="7" name="Picture 90" descr="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7" y="150812"/>
            <a:ext cx="2084596" cy="27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638" y="367580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08" y="3643313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973" y="64092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3030862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721" y="64092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4619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22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Picture 99" descr="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7" y="150812"/>
            <a:ext cx="1996461" cy="2856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4619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850" y="411894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20" y="3857204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924" y="350856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11" y="3429000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093" y="2065305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337" y="321225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31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7" descr="Рисунок19.jpg"/>
          <p:cNvPicPr>
            <a:picLocks noChangeAspect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577532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C00000"/>
                </a:solidFill>
              </a:rPr>
              <a:t>Найди любимую рыбку Маши, если ты знаешь, </a:t>
            </a:r>
            <a:br>
              <a:rPr lang="ru-RU" altLang="ru-RU" sz="2400" b="1" smtClean="0">
                <a:solidFill>
                  <a:srgbClr val="C00000"/>
                </a:solidFill>
              </a:rPr>
            </a:br>
            <a:r>
              <a:rPr lang="ru-RU" altLang="ru-RU" sz="2400" b="1" smtClean="0">
                <a:solidFill>
                  <a:srgbClr val="C00000"/>
                </a:solidFill>
              </a:rPr>
              <a:t>что она не длинная, без горошин, не грустная, у неё закрыт рот и у неё не три полоски.</a:t>
            </a:r>
          </a:p>
        </p:txBody>
      </p:sp>
      <p:pic>
        <p:nvPicPr>
          <p:cNvPr id="15364" name="Рисунок 4" descr="tani6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14625"/>
            <a:ext cx="16891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28938"/>
            <a:ext cx="600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Picture 96" descr="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6" y="150812"/>
            <a:ext cx="2304933" cy="291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423" y="3670452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713" y="81328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724" y="210317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726" y="3013151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970" y="458319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53" y="3857204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1" y="3427388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 descr="butterf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95" y="1889077"/>
            <a:ext cx="1465243" cy="128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27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107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  <vt:lpstr>Найди любимую рыбку Маши, если ты знаешь,  что она не длинная, без горошин, не грустная, у неё закрыт рот и у неё не три полоски.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2016-01-25T02:00:06Z</dcterms:created>
  <dcterms:modified xsi:type="dcterms:W3CDTF">2016-02-05T02:48:38Z</dcterms:modified>
</cp:coreProperties>
</file>