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6742-2615-4E73-AC28-410966A7CDDC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D9D3-4545-4202-B877-0640748953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детские  работы\s75999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37626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 игры по художественной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Составила : Митина Ирина Васильевна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оспитатель по </a:t>
            </a:r>
            <a:r>
              <a:rPr lang="ru-RU" sz="2800" dirty="0" err="1" smtClean="0"/>
              <a:t>изодеятельности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34112"/>
            <a:ext cx="792088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животное из фигур».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упражнять детей в составлении фигур различных животных (человека) из заготовленных шаблонов геометрической форм.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Материалы: шаблоны частей разных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игры. Собрать из предложенных частей животное, назвать, какое получилось животное, назвать из каких фигур оно состоит, что изображают эти фигуры (голова, туловище, лапы, хвост, уши).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Пользователь\Desktop\DSC_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3816424" cy="2862318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DSC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2304256" cy="3258544"/>
          </a:xfrm>
          <a:prstGeom prst="rect">
            <a:avLst/>
          </a:prstGeom>
          <a:noFill/>
        </p:spPr>
      </p:pic>
      <p:pic>
        <p:nvPicPr>
          <p:cNvPr id="21508" name="Picture 4" descr="C:\Users\Пользователь\Desktop\DSC_0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2656"/>
            <a:ext cx="2448272" cy="326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546422"/>
            <a:ext cx="86409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«Симметричные предметы (кувшины, вазы, горшки)»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закреплять с детьми представление о симметричных предметах, знакомство с профессией гончара.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Материалы: шаблоны кувшинов и ваз, разрезанные по оси симметрии.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игры. У гончара разбились все горшки и вазы, которые он изготовил для продажи на ярмарке. Все осколки перемешались. Надо помочь гончару собрать и «склеить» все его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D:\детские  работы\DSC_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896544" cy="326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848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«Чей клюв чьи лапы»</a:t>
            </a:r>
          </a:p>
          <a:p>
            <a:endParaRPr lang="ru-RU" sz="3200" b="1" dirty="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656692"/>
            <a:ext cx="770485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Учить по форме клюва, лап определять к какой  птице  они  относятся. Развивать логическое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Ход игры. Воспитатель  показывает по  очереди  карточки с различными нарисованными клювами, лапами, а дети должны определить к какой  птице относится  данное  изображение, или  показать соответствующую   картинку  птицы.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«Построй  дом».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b="1" dirty="0"/>
              <a:t>Задачи:</a:t>
            </a:r>
            <a:r>
              <a:rPr lang="ru-RU" sz="2400" dirty="0"/>
              <a:t> Закреплять знания об архитектуре. Развивать творческое  воображение.</a:t>
            </a:r>
            <a:br>
              <a:rPr lang="ru-RU" sz="2400" dirty="0"/>
            </a:br>
            <a:r>
              <a:rPr lang="ru-RU" sz="2400" dirty="0"/>
              <a:t>   Ход игры:  Дошкольникам  раздается «строительный»  материал (прямоугольники, квадраты, трапеция, различные  формы крыш, окна, двери) их  задача  построить дом.</a:t>
            </a:r>
          </a:p>
        </p:txBody>
      </p:sp>
      <p:pic>
        <p:nvPicPr>
          <p:cNvPr id="18434" name="Picture 2" descr="D:\детские  работы\DSC_0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888432" cy="2592288"/>
          </a:xfrm>
          <a:prstGeom prst="rect">
            <a:avLst/>
          </a:prstGeom>
          <a:noFill/>
        </p:spPr>
      </p:pic>
      <p:pic>
        <p:nvPicPr>
          <p:cNvPr id="18435" name="Picture 3" descr="D:\детские  работы\DSC_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:\детские  работы\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D:\детские  работы\DSC_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5256584" cy="317020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528" y="166328"/>
            <a:ext cx="849694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Собери букет для снегурочки, лучика»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Упражнять детей в определении теплой или холодной цветовой гаммы, в умении располагать цвета по оттенкам от светлого к темному, и наоборот.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 цветочки в   теплой и холодной цветовой гамме, картинка снегурочки, лучика.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игры. Детям предлагается  составить  букет в холодной цветовой гамме  для снегурочки и в теплой цветовой гамме для лучика.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Дидактические  игры по художественной деятельности</vt:lpstr>
      <vt:lpstr>Слайд 2</vt:lpstr>
      <vt:lpstr>Слайд 3</vt:lpstr>
      <vt:lpstr>Слайд 4</vt:lpstr>
      <vt:lpstr>Слайд 5</vt:lpstr>
      <vt:lpstr>«Построй  дом». Задачи: Закреплять знания об архитектуре. Развивать творческое  воображение.    Ход игры:  Дошкольникам  раздается «строительный»  материал (прямоугольники, квадраты, трапеция, различные  формы крыш, окна, двери) их  задача  построить дом.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 игры по художественной деятельности</dc:title>
  <dc:creator>Пользователь</dc:creator>
  <cp:lastModifiedBy>Пользователь</cp:lastModifiedBy>
  <cp:revision>12</cp:revision>
  <dcterms:created xsi:type="dcterms:W3CDTF">2015-12-12T16:57:20Z</dcterms:created>
  <dcterms:modified xsi:type="dcterms:W3CDTF">2015-12-12T18:48:29Z</dcterms:modified>
</cp:coreProperties>
</file>