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7D392E-17C8-4093-8123-2CCC26C7C188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E97EA6-918F-451B-9CB2-0E155DE90F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67744" y="1412776"/>
            <a:ext cx="55311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Зимой наша семья любит…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3212976"/>
            <a:ext cx="65719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/>
              <a:t>Фотоальбом группы «</a:t>
            </a:r>
            <a:r>
              <a:rPr lang="ru-RU" sz="3200" dirty="0" err="1"/>
              <a:t>Дюймовочка</a:t>
            </a:r>
            <a:r>
              <a:rPr lang="ru-RU" sz="3200" dirty="0"/>
              <a:t>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то_к_статье_Как_выбрать_детские_коньки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052736"/>
            <a:ext cx="5752688" cy="4314515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620688"/>
            <a:ext cx="23439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САНКИ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27483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rgbClr val="92D050"/>
                </a:solidFill>
              </a:rPr>
              <a:t>- Одолею я пургу,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От мороза убегу!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У меня, у </a:t>
            </a:r>
            <a:r>
              <a:rPr lang="ru-RU" sz="2800" dirty="0" err="1">
                <a:solidFill>
                  <a:srgbClr val="92D050"/>
                </a:solidFill>
              </a:rPr>
              <a:t>Ксаночки</a:t>
            </a:r>
            <a:r>
              <a:rPr lang="ru-RU" sz="2800" dirty="0">
                <a:solidFill>
                  <a:srgbClr val="92D050"/>
                </a:solidFill>
              </a:rPr>
              <a:t>,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Классные есть </a:t>
            </a:r>
            <a:r>
              <a:rPr lang="ru-RU" sz="2800" b="1" dirty="0">
                <a:solidFill>
                  <a:srgbClr val="92D050"/>
                </a:solidFill>
              </a:rPr>
              <a:t>саночки</a:t>
            </a:r>
            <a:r>
              <a:rPr lang="ru-RU" sz="2800" dirty="0">
                <a:solidFill>
                  <a:srgbClr val="92D050"/>
                </a:solidFill>
              </a:rPr>
              <a:t>.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Эти  санки едут сами.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Эти санки - с парусами!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- Где же парус, </a:t>
            </a:r>
            <a:r>
              <a:rPr lang="ru-RU" sz="2800" dirty="0" err="1">
                <a:solidFill>
                  <a:srgbClr val="92D050"/>
                </a:solidFill>
              </a:rPr>
              <a:t>Ксаночка</a:t>
            </a:r>
            <a:r>
              <a:rPr lang="ru-RU" sz="2800" dirty="0">
                <a:solidFill>
                  <a:srgbClr val="92D050"/>
                </a:solidFill>
              </a:rPr>
              <a:t>?</a:t>
            </a:r>
            <a:br>
              <a:rPr lang="ru-RU" sz="2800" dirty="0">
                <a:solidFill>
                  <a:srgbClr val="92D050"/>
                </a:solidFill>
              </a:rPr>
            </a:br>
            <a:r>
              <a:rPr lang="ru-RU" sz="2800" dirty="0">
                <a:solidFill>
                  <a:srgbClr val="92D050"/>
                </a:solidFill>
              </a:rPr>
              <a:t>- Парус - это мамочка!!!</a:t>
            </a:r>
            <a:r>
              <a:rPr lang="ru-RU" sz="2800" dirty="0"/>
              <a:t> 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ori-0003112821-bigww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93433"/>
            <a:ext cx="5292080" cy="3297963"/>
          </a:xfrm>
          <a:prstGeom prst="flowChartAlternateProcess">
            <a:avLst/>
          </a:prstGeom>
        </p:spPr>
      </p:pic>
      <p:pic>
        <p:nvPicPr>
          <p:cNvPr id="3" name="Рисунок 2" descr="IMG_48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1324" y="1340768"/>
            <a:ext cx="3396056" cy="5289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_27b2af5d67f4f78454bb165a011ca3f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225651" cy="2817101"/>
          </a:xfrm>
          <a:prstGeom prst="flowChartAlternateProcess">
            <a:avLst/>
          </a:prstGeom>
        </p:spPr>
      </p:pic>
      <p:pic>
        <p:nvPicPr>
          <p:cNvPr id="3" name="Рисунок 2" descr="437bcfa2627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1786" y="0"/>
            <a:ext cx="4992214" cy="3744162"/>
          </a:xfrm>
          <a:prstGeom prst="flowChartAlternateProcess">
            <a:avLst/>
          </a:prstGeom>
        </p:spPr>
      </p:pic>
      <p:pic>
        <p:nvPicPr>
          <p:cNvPr id="4" name="Рисунок 3" descr="P143065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3051947"/>
            <a:ext cx="2862318" cy="3806053"/>
          </a:xfrm>
          <a:prstGeom prst="flowChartAlternateProcess">
            <a:avLst/>
          </a:prstGeom>
        </p:spPr>
      </p:pic>
      <p:pic>
        <p:nvPicPr>
          <p:cNvPr id="5" name="Рисунок 4" descr="schneeman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6296" y="3573184"/>
            <a:ext cx="4927224" cy="3284816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y_8234a35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315"/>
            <a:ext cx="4257080" cy="5691528"/>
          </a:xfrm>
          <a:prstGeom prst="flowChartAlternateProcess">
            <a:avLst/>
          </a:prstGeom>
        </p:spPr>
      </p:pic>
      <p:pic>
        <p:nvPicPr>
          <p:cNvPr id="3" name="Рисунок 2" descr="7848487-Happy-attractive-family-playing-on-snow-Stock-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7382" y="3308288"/>
            <a:ext cx="5324568" cy="3549712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548680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Ватрушка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7824" y="90872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>
                <a:solidFill>
                  <a:srgbClr val="00B050"/>
                </a:solidFill>
              </a:rPr>
              <a:t>Мне зимой подружка —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Для горы ватрушка.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Можно сесть в неё как йог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И по горке — прыг да скок.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И с сестрёнкой можно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Съехать осторожно.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>
                <a:solidFill>
                  <a:srgbClr val="00B050"/>
                </a:solidFill>
              </a:rPr>
              <a:t>А ещё ватрушку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Называют плюшкой.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Где-то бубликом зовут,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Тюбинг слышно там и тут.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А подружка Светка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Говорит: «Таблетка!».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>
                <a:solidFill>
                  <a:srgbClr val="00B050"/>
                </a:solidFill>
              </a:rPr>
              <a:t>Эй, смотрите дети!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Паровозик едет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Первым — бублик голубой,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Следом в плюшке мы гурьбой,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Тюбинг и таблетка</a:t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>Разбегайтесь, детки!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9f937950-6814-11e5-be42-74d435146d6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0430"/>
            <a:ext cx="4773102" cy="3164773"/>
          </a:xfrm>
          <a:prstGeom prst="flowChartAlternateProcess">
            <a:avLst/>
          </a:prstGeom>
        </p:spPr>
      </p:pic>
      <p:pic>
        <p:nvPicPr>
          <p:cNvPr id="3" name="Рисунок 2" descr="522c7cd40647de36480d7c6e11c5b79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667987"/>
            <a:ext cx="5868144" cy="4188494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0224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3888"/>
            <a:ext cx="5364088" cy="3556623"/>
          </a:xfrm>
          <a:prstGeom prst="flowChartAlternateProcess">
            <a:avLst/>
          </a:prstGeom>
        </p:spPr>
      </p:pic>
      <p:pic>
        <p:nvPicPr>
          <p:cNvPr id="3" name="Рисунок 2" descr="g1115_7494_b773686af40b1e40508982f3cec7a7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220" y="3439670"/>
            <a:ext cx="4713545" cy="3261911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70018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35"/>
            <a:ext cx="5715000" cy="4141304"/>
          </a:xfrm>
          <a:prstGeom prst="flowChartAlternateProcess">
            <a:avLst/>
          </a:prstGeom>
        </p:spPr>
      </p:pic>
      <p:pic>
        <p:nvPicPr>
          <p:cNvPr id="3" name="Рисунок 2" descr="photo_2165-137979055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79979" y="3284984"/>
            <a:ext cx="4764021" cy="3573015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332656"/>
            <a:ext cx="28135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КОНЬКИ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54543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rgbClr val="00B050"/>
                </a:solidFill>
              </a:rPr>
              <a:t>На каток ходил я с папой,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Там катался на коньках.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Часто падал, но не плакал,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Говорил то "ОХ", то "АХ".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Ехать прямо я старался,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Папу за руку держал,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Только скользкий лёд попался,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Всё в сугроб меня толкал.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А кататься в сапогах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Мне по льду не сложно, "АХ"...</a:t>
            </a:r>
            <a:br>
              <a:rPr lang="ru-RU" sz="2400" dirty="0">
                <a:solidFill>
                  <a:srgbClr val="00B050"/>
                </a:solidFill>
              </a:rPr>
            </a:b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a13235445c35da24997f3e56c73509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7" y="192505"/>
            <a:ext cx="3088613" cy="3088613"/>
          </a:xfrm>
          <a:prstGeom prst="flowChartAlternateProcess">
            <a:avLst/>
          </a:prstGeom>
        </p:spPr>
      </p:pic>
      <p:pic>
        <p:nvPicPr>
          <p:cNvPr id="3" name="Рисунок 2" descr="51bbf9cad7efda18bcdc74233e2f4228_w960_h20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1661" y="3044300"/>
            <a:ext cx="5720550" cy="3813700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9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6440181" cy="4293454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igstock-Family-Going-Ice-Skating-6434939-1920x10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980728"/>
            <a:ext cx="6660232" cy="3740347"/>
          </a:xfrm>
          <a:prstGeom prst="flowChartAlternateProcess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</TotalTime>
  <Words>29</Words>
  <Application>Microsoft Office PowerPoint</Application>
  <PresentationFormat>Экран (4:3)</PresentationFormat>
  <Paragraphs>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2016-03-26T19:07:35Z</dcterms:created>
  <dcterms:modified xsi:type="dcterms:W3CDTF">2016-03-26T19:17:44Z</dcterms:modified>
</cp:coreProperties>
</file>