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9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1000" y="469117"/>
            <a:ext cx="5790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Физкультурно-</a:t>
            </a:r>
          </a:p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оздоровительная </a:t>
            </a:r>
          </a:p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ДОУ</a:t>
            </a: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2928" y="379948"/>
            <a:ext cx="6855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0165" y="1019152"/>
            <a:ext cx="7138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популярной является ритмическая гимнастика как одна из эффективных форм повышения двигательной активности. Занятия ею повышают функциональные возможности сердечно-сосудистой, нервной и дыхательной систем, развивают координацию и музыкальность, гибкость и пластику движений.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914" y="3664386"/>
            <a:ext cx="4298988" cy="26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5350" y="336179"/>
            <a:ext cx="4508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6222" y="959449"/>
            <a:ext cx="67829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упражнений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 кистей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пальцев рук;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расслабление мышц. Рекомендуется всем детям, особенно с речевыми проблемами. Проводится в любой удобный отрезок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020" y="2819686"/>
            <a:ext cx="3117214" cy="27275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096" y="281968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 и мальчиков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руке пять пальчиков: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большой - парень с душой,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указательный - господин влиятельный,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средний - тоже не последний.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безымянный - с колечком ходит чванный,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- мизинец, принёс вам гостинец.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11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3026" y="250955"/>
            <a:ext cx="5070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8264" y="835730"/>
            <a:ext cx="6244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формах физкультурно-оздоровительной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6608" y="1907872"/>
            <a:ext cx="2630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Носиком дышу,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Дышу свободно,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и тихо –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угодно.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Выполню задание,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Задержу дыхание.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 –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дышим: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Глубже, шире.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246" y="1907872"/>
            <a:ext cx="2203047" cy="21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6317" y="244019"/>
            <a:ext cx="62464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крупные группы мышц, элементы массажа, дыхательной гимнастики, упражнения для глаз, пальцев рук, плечевого пояса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5989" y="2303920"/>
            <a:ext cx="1751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 нам нужны, для детей они важны!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683" y="2197042"/>
            <a:ext cx="4232343" cy="34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7344" y="312968"/>
            <a:ext cx="57364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Гимнастика 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 дневного сна</a:t>
            </a:r>
          </a:p>
          <a:p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358" y="2659774"/>
            <a:ext cx="268605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456" y="851577"/>
            <a:ext cx="2754513" cy="20658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163" y="12304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гимнастики после дневного сна- поднять настроение и мышечный тонус детей с помощью физических упражнений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9894" y="3285724"/>
            <a:ext cx="34256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проснулись? Улыбнулись.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проснуться нужно потянуться.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Потянулись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потянулись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прогнулись.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Повернулись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 спинку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корзинку.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кроватки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Кулачком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потрите пятки.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тихонько встанем и на месте зашагаем.</a:t>
            </a:r>
          </a:p>
        </p:txBody>
      </p:sp>
    </p:spTree>
    <p:extLst>
      <p:ext uri="{BB962C8B-B14F-4D97-AF65-F5344CB8AC3E}">
        <p14:creationId xmlns:p14="http://schemas.microsoft.com/office/powerpoint/2010/main" val="3807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1981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2285" y="266801"/>
            <a:ext cx="5044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Прогулки, подвижные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2317" y="3301027"/>
            <a:ext cx="21672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малышам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и полезен!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 нам!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болезней!...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8312" y="851576"/>
            <a:ext cx="7091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детей на свежем воздухе имеет большое значение для физического развития дошкольника.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</a:t>
            </a:r>
          </a:p>
        </p:txBody>
      </p:sp>
    </p:spTree>
    <p:extLst>
      <p:ext uri="{BB962C8B-B14F-4D97-AF65-F5344CB8AC3E}">
        <p14:creationId xmlns:p14="http://schemas.microsoft.com/office/powerpoint/2010/main" val="10164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6437" y="404810"/>
            <a:ext cx="596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Здоровые дети – здоровая нация!</a:t>
            </a:r>
          </a:p>
        </p:txBody>
      </p:sp>
    </p:spTree>
    <p:extLst>
      <p:ext uri="{BB962C8B-B14F-4D97-AF65-F5344CB8AC3E}">
        <p14:creationId xmlns:p14="http://schemas.microsoft.com/office/powerpoint/2010/main" val="17305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136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Выводы</a:t>
            </a:r>
            <a:endParaRPr lang="ru-RU" sz="44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4753" y="1695115"/>
            <a:ext cx="62286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детей  является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ведущих компонентов, условий воспитания интереса к физической культуре 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занятия физической культурой и спортом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психического, физического, социального здоровья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5311" y="55463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не боюсь еще и еще раз                          повторить: забота о здоровье  - это важнейший труд воспитателя.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жизнерадостности, бодрости детей зависит их духовная жизнь, мировозрение, умственное развитие, прочность знаний, вера в свои силы».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В.Сухомлинский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потребности в здоровом образе жизни;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 в соответствии с возможностями и состоянием здоровья ребенка;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потребности в двигательной активности в повседневной жизни;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интересов, склонностей и способностей детей в двигательной деятельности и реализация их через спортивно-оздоровительную активность;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традициям большого спорта.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7365" y="559189"/>
            <a:ext cx="4689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3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852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7947" y="112912"/>
            <a:ext cx="6896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физкультурно-оздоровительной работы, осуществляемая в детском саду</a:t>
            </a:r>
            <a:b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542" y="1860345"/>
            <a:ext cx="6411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принципы: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-личностно-ориентированный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каждому ребёнку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-систематичность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-последовательность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-доступность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-постепенность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-комплексность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6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49237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2258" y="49237"/>
            <a:ext cx="606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ежедневной системы работы </a:t>
            </a:r>
            <a:b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</a:t>
            </a:r>
          </a:p>
        </p:txBody>
      </p:sp>
      <p:sp>
        <p:nvSpPr>
          <p:cNvPr id="8" name="Овал 7"/>
          <p:cNvSpPr/>
          <p:nvPr/>
        </p:nvSpPr>
        <p:spPr>
          <a:xfrm>
            <a:off x="4296732" y="2630306"/>
            <a:ext cx="2484074" cy="1376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1571140" y="3885885"/>
            <a:ext cx="2670354" cy="1172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Гимнастика: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для глаз,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пальчиковая,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дыхательная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290271" y="5247342"/>
            <a:ext cx="27328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Музыкально-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ритмическая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гимнастика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25255" y="5132983"/>
            <a:ext cx="2750560" cy="1075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Коррекционная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58702" y="951199"/>
            <a:ext cx="2514653" cy="104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Утренняя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гимнастика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725568" y="1131491"/>
            <a:ext cx="2416401" cy="1059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Физкультурные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занятия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6877941" y="2517354"/>
            <a:ext cx="2251818" cy="109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26557" y="3940614"/>
            <a:ext cx="2749711" cy="1127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Физкультминутки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40306" y="2692215"/>
            <a:ext cx="260930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Гимнастика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после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дневного сна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746968" y="1468659"/>
            <a:ext cx="23595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Прогулки,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подвижные игры</a:t>
            </a:r>
          </a:p>
        </p:txBody>
      </p: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>
            <a:off x="5538769" y="1955199"/>
            <a:ext cx="0" cy="67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49609" y="2093412"/>
            <a:ext cx="930366" cy="639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8" idx="2"/>
          </p:cNvCxnSpPr>
          <p:nvPr/>
        </p:nvCxnSpPr>
        <p:spPr>
          <a:xfrm>
            <a:off x="3884123" y="3313410"/>
            <a:ext cx="412609" cy="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106489" y="3745735"/>
            <a:ext cx="408303" cy="42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514792" y="3968907"/>
            <a:ext cx="465183" cy="1369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538769" y="4026823"/>
            <a:ext cx="107646" cy="122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8" idx="5"/>
          </p:cNvCxnSpPr>
          <p:nvPr/>
        </p:nvCxnSpPr>
        <p:spPr>
          <a:xfrm flipH="1" flipV="1">
            <a:off x="6417022" y="3804946"/>
            <a:ext cx="590127" cy="21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753421" y="3107082"/>
            <a:ext cx="214097" cy="9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323682" y="1955199"/>
            <a:ext cx="643836" cy="77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974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Утренняя гимнастика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1084" y="1143964"/>
            <a:ext cx="6108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важная составная часть физического воспитания. Занятия гимнастикой совершенствуют волевые, эстетические и многие физические качества, в том числе способность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согласовывать действия различных звеньев своего двигательного аппарата.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491" y="2976657"/>
            <a:ext cx="3810000" cy="2695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4564" y="2833332"/>
            <a:ext cx="2888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зарядкой заниматься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по утрам.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болезни нас боятся,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они не ходят к нам.</a:t>
            </a:r>
          </a:p>
        </p:txBody>
      </p:sp>
    </p:spTree>
    <p:extLst>
      <p:ext uri="{BB962C8B-B14F-4D97-AF65-F5344CB8AC3E}">
        <p14:creationId xmlns:p14="http://schemas.microsoft.com/office/powerpoint/2010/main" val="35331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3960" y="473666"/>
            <a:ext cx="5519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Физкультурные  занятия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16086" y="1859297"/>
            <a:ext cx="179574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3951" y="1886840"/>
            <a:ext cx="1922443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9103" y="1892348"/>
            <a:ext cx="177371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8626" y="4401239"/>
            <a:ext cx="174066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7972" y="4377928"/>
            <a:ext cx="175791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6304" y="4377928"/>
            <a:ext cx="155888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Занятия-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161841" y="1035586"/>
            <a:ext cx="528810" cy="82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>
            <a:off x="4836405" y="1035586"/>
            <a:ext cx="338768" cy="851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75886" y="1035586"/>
            <a:ext cx="718128" cy="82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11835" y="1035586"/>
            <a:ext cx="297456" cy="334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25890" y="1035586"/>
            <a:ext cx="1368124" cy="334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1035586"/>
            <a:ext cx="145972" cy="851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82504" y="2812256"/>
            <a:ext cx="316441" cy="156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5759" y="2110777"/>
            <a:ext cx="318330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дополнительная работа с детьми по развитию основных видов движений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1483" y="559189"/>
            <a:ext cx="438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555" y="2187996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0931" y="393935"/>
            <a:ext cx="5375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Корригирующая 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гимнастика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0332" y="1009867"/>
            <a:ext cx="6919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имнастика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корригирующая 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лечебная,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направленная на исправление или предупреждение дальнейшего развития деформаций опорно-двигательного аппарата и нарушений осанки.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47021" y="3184519"/>
            <a:ext cx="3288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нет рецепта лучше -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со спортом неразлучен,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Проживешь сто лет -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весь секрет!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767" y="3184519"/>
            <a:ext cx="4026721" cy="25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660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42</cp:revision>
  <dcterms:created xsi:type="dcterms:W3CDTF">2013-11-19T05:52:05Z</dcterms:created>
  <dcterms:modified xsi:type="dcterms:W3CDTF">2016-03-26T11:21:53Z</dcterms:modified>
</cp:coreProperties>
</file>