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20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р и те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428868"/>
            <a:ext cx="2928958" cy="2255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2214554"/>
            <a:ext cx="2786082" cy="2071702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Цель- углубить знания детей о домашних животных , их детенышей. Расширение кругозора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лошадь и жеребе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285992"/>
            <a:ext cx="2786082" cy="2215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оза и козленок.jpg"/>
          <p:cNvPicPr>
            <a:picLocks noChangeAspect="1"/>
          </p:cNvPicPr>
          <p:nvPr/>
        </p:nvPicPr>
        <p:blipFill>
          <a:blip r:embed="rId5"/>
          <a:srcRect l="14063" t="15625" r="16015" b="10937"/>
          <a:stretch>
            <a:fillRect/>
          </a:stretch>
        </p:blipFill>
        <p:spPr>
          <a:xfrm>
            <a:off x="3071802" y="4286256"/>
            <a:ext cx="2928958" cy="2236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Лента лицом вверх 6"/>
          <p:cNvSpPr/>
          <p:nvPr/>
        </p:nvSpPr>
        <p:spPr>
          <a:xfrm>
            <a:off x="428596" y="428604"/>
            <a:ext cx="8215370" cy="1428760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Найди маму</a:t>
            </a:r>
            <a:r>
              <a:rPr lang="ru-RU" i="1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564357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Составила </a:t>
            </a:r>
          </a:p>
          <a:p>
            <a:pPr algn="ctr"/>
            <a:r>
              <a:rPr lang="ru-RU" sz="1200" i="1" dirty="0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Барабанщикова </a:t>
            </a:r>
          </a:p>
          <a:p>
            <a:pPr algn="ctr"/>
            <a:r>
              <a:rPr lang="ru-RU" sz="1200" i="1" dirty="0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Татьяна Николаевна</a:t>
            </a:r>
            <a:endParaRPr lang="ru-RU" sz="1200" i="1" dirty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зленок1.jpg"/>
          <p:cNvPicPr>
            <a:picLocks noGrp="1" noChangeAspect="1"/>
          </p:cNvPicPr>
          <p:nvPr>
            <p:ph idx="1"/>
          </p:nvPr>
        </p:nvPicPr>
        <p:blipFill>
          <a:blip r:embed="rId3"/>
          <a:srcRect l="19142" t="1964" r="11013" b="3332"/>
          <a:stretch>
            <a:fillRect/>
          </a:stretch>
        </p:blipFill>
        <p:spPr>
          <a:xfrm>
            <a:off x="357158" y="285728"/>
            <a:ext cx="3786214" cy="3071834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лошадь.jpg"/>
          <p:cNvPicPr>
            <a:picLocks noChangeAspect="1"/>
          </p:cNvPicPr>
          <p:nvPr/>
        </p:nvPicPr>
        <p:blipFill>
          <a:blip r:embed="rId4"/>
          <a:srcRect r="3608"/>
          <a:stretch>
            <a:fillRect/>
          </a:stretch>
        </p:blipFill>
        <p:spPr>
          <a:xfrm>
            <a:off x="357157" y="3357562"/>
            <a:ext cx="3929091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орова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7166"/>
            <a:ext cx="3849063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оза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3375420"/>
            <a:ext cx="4143383" cy="326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8.51852E-6 C -0.13438 -0.12592 -0.26859 -0.25161 -0.32935 -0.30578 C -0.39011 -0.35995 -0.35869 -0.32222 -0.36459 -0.32546 " pathEditMode="relative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00B050"/>
                </a:solidFill>
              </a:rPr>
              <a:t>Коза с козленком</a:t>
            </a:r>
            <a:endParaRPr lang="ru-RU" sz="4400" i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коза и козленок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5" y="1285860"/>
            <a:ext cx="7215239" cy="5160201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еребенок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357166"/>
            <a:ext cx="3500462" cy="2954086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корова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00438"/>
            <a:ext cx="365048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оза1.jpg"/>
          <p:cNvPicPr>
            <a:picLocks noChangeAspect="1"/>
          </p:cNvPicPr>
          <p:nvPr/>
        </p:nvPicPr>
        <p:blipFill>
          <a:blip r:embed="rId5"/>
          <a:srcRect l="9766" b="7812"/>
          <a:stretch>
            <a:fillRect/>
          </a:stretch>
        </p:blipFill>
        <p:spPr>
          <a:xfrm>
            <a:off x="4286248" y="214290"/>
            <a:ext cx="4429156" cy="317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ошадь.jpg"/>
          <p:cNvPicPr>
            <a:picLocks noChangeAspect="1"/>
          </p:cNvPicPr>
          <p:nvPr/>
        </p:nvPicPr>
        <p:blipFill>
          <a:blip r:embed="rId6"/>
          <a:srcRect l="8026" t="5000" r="4712"/>
          <a:stretch>
            <a:fillRect/>
          </a:stretch>
        </p:blipFill>
        <p:spPr>
          <a:xfrm>
            <a:off x="4429124" y="3429000"/>
            <a:ext cx="4286280" cy="3164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35435 -0.3044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00B050"/>
                </a:solidFill>
              </a:rPr>
              <a:t>Лошадь с жеребенком</a:t>
            </a:r>
            <a:endParaRPr lang="ru-RU" sz="4400" i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лошадь и жеребенок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554163"/>
            <a:ext cx="7286676" cy="4942726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еленок1.jpg"/>
          <p:cNvPicPr>
            <a:picLocks noGrp="1" noChangeAspect="1"/>
          </p:cNvPicPr>
          <p:nvPr>
            <p:ph idx="1"/>
          </p:nvPr>
        </p:nvPicPr>
        <p:blipFill>
          <a:blip r:embed="rId3"/>
          <a:srcRect l="10836" t="13013" r="14547" b="8067"/>
          <a:stretch>
            <a:fillRect/>
          </a:stretch>
        </p:blipFill>
        <p:spPr>
          <a:xfrm>
            <a:off x="428596" y="357166"/>
            <a:ext cx="3714776" cy="2948235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коза1.jpg"/>
          <p:cNvPicPr>
            <a:picLocks noChangeAspect="1"/>
          </p:cNvPicPr>
          <p:nvPr/>
        </p:nvPicPr>
        <p:blipFill>
          <a:blip r:embed="rId4"/>
          <a:srcRect l="11328" t="1562" r="7812" b="6250"/>
          <a:stretch>
            <a:fillRect/>
          </a:stretch>
        </p:blipFill>
        <p:spPr>
          <a:xfrm>
            <a:off x="4572000" y="285728"/>
            <a:ext cx="4071966" cy="3054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ошадь.jpg"/>
          <p:cNvPicPr>
            <a:picLocks noChangeAspect="1"/>
          </p:cNvPicPr>
          <p:nvPr/>
        </p:nvPicPr>
        <p:blipFill>
          <a:blip r:embed="rId5"/>
          <a:srcRect l="6922" t="2000" r="4712" b="2000"/>
          <a:stretch>
            <a:fillRect/>
          </a:stretch>
        </p:blipFill>
        <p:spPr>
          <a:xfrm>
            <a:off x="357158" y="3571876"/>
            <a:ext cx="3857652" cy="308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орова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3500437"/>
            <a:ext cx="4071966" cy="317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-0.30712 -0.29398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00B050"/>
                </a:solidFill>
              </a:rPr>
              <a:t>Корова с теленком</a:t>
            </a:r>
            <a:endParaRPr lang="ru-RU" sz="4400" i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кор и тел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5" y="1151886"/>
            <a:ext cx="7143801" cy="5232835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2867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Молодцы ребята!!!Все правильно!!!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коза и козленок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6380" y="1000108"/>
            <a:ext cx="3499915" cy="2517779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лошадь и жеребе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071546"/>
            <a:ext cx="3571900" cy="2497823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кор и те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3857628"/>
            <a:ext cx="3810000" cy="2790825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</TotalTime>
  <Words>36</Words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Цель- углубить знания детей о домашних животных , их детенышей. Расширение кругозора.</vt:lpstr>
      <vt:lpstr>Слайд 2</vt:lpstr>
      <vt:lpstr>Коза с козленком</vt:lpstr>
      <vt:lpstr>Слайд 4</vt:lpstr>
      <vt:lpstr>Лошадь с жеребенком</vt:lpstr>
      <vt:lpstr>Слайд 6</vt:lpstr>
      <vt:lpstr>Корова с теленком</vt:lpstr>
      <vt:lpstr>Молодцы ребята!!!Все правильно!!!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барабанщикова</dc:creator>
  <cp:lastModifiedBy>ues2</cp:lastModifiedBy>
  <cp:revision>28</cp:revision>
  <dcterms:created xsi:type="dcterms:W3CDTF">2015-04-07T17:31:47Z</dcterms:created>
  <dcterms:modified xsi:type="dcterms:W3CDTF">2015-06-09T13:59:47Z</dcterms:modified>
</cp:coreProperties>
</file>