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9" r:id="rId7"/>
    <p:sldId id="266" r:id="rId8"/>
    <p:sldId id="265" r:id="rId9"/>
    <p:sldId id="270" r:id="rId10"/>
    <p:sldId id="271" r:id="rId11"/>
    <p:sldId id="273" r:id="rId12"/>
    <p:sldId id="272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5" autoAdjust="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68B69D1-22AF-496F-99A5-DDD4C3C4AE7B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F941669-31B4-463D-BB6B-C98B294FBE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8B69D1-22AF-496F-99A5-DDD4C3C4AE7B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41669-31B4-463D-BB6B-C98B294FBE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68B69D1-22AF-496F-99A5-DDD4C3C4AE7B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F941669-31B4-463D-BB6B-C98B294FBE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8B69D1-22AF-496F-99A5-DDD4C3C4AE7B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41669-31B4-463D-BB6B-C98B294FBE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68B69D1-22AF-496F-99A5-DDD4C3C4AE7B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F941669-31B4-463D-BB6B-C98B294FBE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8B69D1-22AF-496F-99A5-DDD4C3C4AE7B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41669-31B4-463D-BB6B-C98B294FBE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8B69D1-22AF-496F-99A5-DDD4C3C4AE7B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41669-31B4-463D-BB6B-C98B294FBE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8B69D1-22AF-496F-99A5-DDD4C3C4AE7B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41669-31B4-463D-BB6B-C98B294FBE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68B69D1-22AF-496F-99A5-DDD4C3C4AE7B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41669-31B4-463D-BB6B-C98B294FBE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8B69D1-22AF-496F-99A5-DDD4C3C4AE7B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41669-31B4-463D-BB6B-C98B294FBE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8B69D1-22AF-496F-99A5-DDD4C3C4AE7B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41669-31B4-463D-BB6B-C98B294FBE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68B69D1-22AF-496F-99A5-DDD4C3C4AE7B}" type="datetimeFigureOut">
              <a:rPr lang="ru-RU" smtClean="0"/>
              <a:pPr/>
              <a:t>27.03.2016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F941669-31B4-463D-BB6B-C98B294FBE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Математика для детей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0112" y="3861048"/>
            <a:ext cx="2304256" cy="59719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6-7 лет   </a:t>
            </a:r>
            <a:endParaRPr lang="ru-RU" sz="3600" dirty="0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Задание № 4.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88840"/>
            <a:ext cx="7337719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Гимнастика</a:t>
            </a:r>
            <a:endParaRPr lang="ru-RU" dirty="0"/>
          </a:p>
        </p:txBody>
      </p:sp>
      <p:pic>
        <p:nvPicPr>
          <p:cNvPr id="4" name="Содержимое 3" descr="5f85d86dfa72c10d11a6c2cdf6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45608" y="1609725"/>
            <a:ext cx="6462184" cy="4846638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7239000" cy="1143000"/>
          </a:xfrm>
        </p:spPr>
        <p:txBody>
          <a:bodyPr/>
          <a:lstStyle/>
          <a:p>
            <a:r>
              <a:rPr lang="ru-RU" dirty="0" smtClean="0"/>
              <a:t>Веселые 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54701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Задание №5. «Веселые задачки»</a:t>
            </a:r>
          </a:p>
          <a:p>
            <a:r>
              <a:rPr lang="ru-RU" dirty="0" smtClean="0"/>
              <a:t>1.«На ветке висели 4 яблока, 2 яблока сорвали. Сколько яблок осталось висеть на ветке? (2)</a:t>
            </a:r>
          </a:p>
          <a:p>
            <a:endParaRPr lang="ru-RU" dirty="0" smtClean="0"/>
          </a:p>
          <a:p>
            <a:r>
              <a:rPr lang="ru-RU" dirty="0" smtClean="0"/>
              <a:t>2.«На большом диване в ряд Куклы Танины сидят:</a:t>
            </a:r>
          </a:p>
          <a:p>
            <a:r>
              <a:rPr lang="ru-RU" dirty="0" smtClean="0"/>
              <a:t>2 матрёшки, Буратино,</a:t>
            </a:r>
          </a:p>
          <a:p>
            <a:r>
              <a:rPr lang="ru-RU" dirty="0" smtClean="0"/>
              <a:t>И весёлый </a:t>
            </a:r>
            <a:r>
              <a:rPr lang="ru-RU" dirty="0" err="1" smtClean="0"/>
              <a:t>Чиполлино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Помогите Танюшке.</a:t>
            </a:r>
          </a:p>
          <a:p>
            <a:r>
              <a:rPr lang="ru-RU" dirty="0" smtClean="0"/>
              <a:t> Сосчитать игрушки.</a:t>
            </a:r>
          </a:p>
          <a:p>
            <a:endParaRPr lang="ru-RU" dirty="0" smtClean="0"/>
          </a:p>
          <a:p>
            <a:r>
              <a:rPr lang="ru-RU" dirty="0" smtClean="0"/>
              <a:t>3. Шесть весёлых медвежат,</a:t>
            </a:r>
          </a:p>
          <a:p>
            <a:r>
              <a:rPr lang="ru-RU" dirty="0" smtClean="0"/>
              <a:t>За малиной в лес  спешат,</a:t>
            </a:r>
          </a:p>
          <a:p>
            <a:r>
              <a:rPr lang="ru-RU" dirty="0" smtClean="0"/>
              <a:t>Но один малыш устал,</a:t>
            </a:r>
          </a:p>
          <a:p>
            <a:r>
              <a:rPr lang="ru-RU" dirty="0" smtClean="0"/>
              <a:t>От товарищей отстал. </a:t>
            </a:r>
          </a:p>
          <a:p>
            <a:r>
              <a:rPr lang="ru-RU" dirty="0" smtClean="0"/>
              <a:t>А теперь ответ найди</a:t>
            </a:r>
          </a:p>
          <a:p>
            <a:r>
              <a:rPr lang="ru-RU" dirty="0" smtClean="0"/>
              <a:t> Сколько мишек впереди?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kartinka-zolotoyy-klyuych-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692696"/>
            <a:ext cx="6840760" cy="5763667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raskraska_buratino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0"/>
            <a:ext cx="7560840" cy="68580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Письмо от Буратино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 «Дорогие ребята! Пожалуйста, помогите мне! Злой кот </a:t>
            </a:r>
            <a:r>
              <a:rPr lang="ru-RU" dirty="0" err="1" smtClean="0"/>
              <a:t>Базилио</a:t>
            </a:r>
            <a:r>
              <a:rPr lang="ru-RU" dirty="0" smtClean="0"/>
              <a:t> и лиса Алиса закрыли меня в темной комнате, а  золотой ключик бросили в озеро. Если вы не успеете до 9ч 35 мин. выполнить задания, которые они вам представили, то ключик уйдет на дно. Ребята, помогите мне, пожалуйста, выйти отсюда, мне страшно».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Разминка «Не зевай, на вопросы отвечай! 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Задание №1</a:t>
            </a:r>
          </a:p>
          <a:p>
            <a:r>
              <a:rPr lang="ru-RU" dirty="0" smtClean="0"/>
              <a:t> 1. Какой сегодня день недели?</a:t>
            </a:r>
          </a:p>
          <a:p>
            <a:r>
              <a:rPr lang="ru-RU" dirty="0" smtClean="0"/>
              <a:t>2. Какой день недели был вчера?</a:t>
            </a:r>
          </a:p>
          <a:p>
            <a:r>
              <a:rPr lang="ru-RU" dirty="0" smtClean="0"/>
              <a:t>3. Какой день недели будет завтра?</a:t>
            </a:r>
          </a:p>
          <a:p>
            <a:r>
              <a:rPr lang="ru-RU" dirty="0" smtClean="0"/>
              <a:t>4. Сколько всего дней в неделе?</a:t>
            </a:r>
          </a:p>
          <a:p>
            <a:r>
              <a:rPr lang="ru-RU" dirty="0" smtClean="0"/>
              <a:t>5. Какой день идёт после четверга?</a:t>
            </a:r>
          </a:p>
          <a:p>
            <a:r>
              <a:rPr lang="ru-RU" dirty="0" smtClean="0"/>
              <a:t>6. Как называется пятый день недели?</a:t>
            </a:r>
          </a:p>
          <a:p>
            <a:r>
              <a:rPr lang="ru-RU" dirty="0" smtClean="0"/>
              <a:t>7. Как называются «выходные» дни недели?</a:t>
            </a:r>
          </a:p>
          <a:p>
            <a:r>
              <a:rPr lang="ru-RU" dirty="0" smtClean="0"/>
              <a:t>8. Какой день недели между понедельником и средой?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7283152" cy="4915928"/>
          </a:xfrm>
        </p:spPr>
        <p:txBody>
          <a:bodyPr/>
          <a:lstStyle/>
          <a:p>
            <a:r>
              <a:rPr lang="ru-RU" dirty="0" smtClean="0"/>
              <a:t>Задание №2. «Сосчитай примеры и найди свое место»</a:t>
            </a:r>
          </a:p>
          <a:p>
            <a:r>
              <a:rPr lang="ru-RU" dirty="0" smtClean="0"/>
              <a:t> Задание № 3. «Закрывай окошки» </a:t>
            </a:r>
          </a:p>
          <a:p>
            <a:r>
              <a:rPr lang="ru-RU" dirty="0" smtClean="0"/>
              <a:t>Задание № 4. «Составь 3 треугольника» </a:t>
            </a:r>
          </a:p>
          <a:p>
            <a:r>
              <a:rPr lang="ru-RU" dirty="0" smtClean="0"/>
              <a:t>Задание №5. «Веселые задачки»</a:t>
            </a:r>
          </a:p>
          <a:p>
            <a:r>
              <a:rPr lang="ru-RU" dirty="0" smtClean="0"/>
              <a:t>Задание № 6. «Рассели соседей» 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7544" y="332656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Рисунок 5" descr="39586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3933056"/>
            <a:ext cx="2664296" cy="292494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132856"/>
            <a:ext cx="76771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48880"/>
            <a:ext cx="810039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3</a:t>
            </a:r>
            <a:endParaRPr lang="ru-RU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92896"/>
            <a:ext cx="8100392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4</a:t>
            </a:r>
            <a:endParaRPr lang="ru-RU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2856"/>
            <a:ext cx="8100392" cy="210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585858"/>
      </a:dk1>
      <a:lt1>
        <a:sysClr val="window" lastClr="FCFCFC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320</TotalTime>
  <Words>304</Words>
  <Application>Microsoft Office PowerPoint</Application>
  <PresentationFormat>Экран (4:3)</PresentationFormat>
  <Paragraphs>42</Paragraphs>
  <Slides>13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Математика для детей</vt:lpstr>
      <vt:lpstr>Слайд 2</vt:lpstr>
      <vt:lpstr>    Письмо от Буратино </vt:lpstr>
      <vt:lpstr>Разминка «Не зевай, на вопросы отвечай! » </vt:lpstr>
      <vt:lpstr>Слайд 5</vt:lpstr>
      <vt:lpstr>№ 1</vt:lpstr>
      <vt:lpstr>№ 2</vt:lpstr>
      <vt:lpstr>№ 3</vt:lpstr>
      <vt:lpstr>№ 4</vt:lpstr>
      <vt:lpstr>Задание № 4.  </vt:lpstr>
      <vt:lpstr>Гимнастика</vt:lpstr>
      <vt:lpstr>Веселые задачи:</vt:lpstr>
      <vt:lpstr>Слайд 13</vt:lpstr>
    </vt:vector>
  </TitlesOfParts>
  <Company>stopvirus.ws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для детей</dc:title>
  <dc:creator>Лев</dc:creator>
  <cp:lastModifiedBy>Лев</cp:lastModifiedBy>
  <cp:revision>35</cp:revision>
  <dcterms:created xsi:type="dcterms:W3CDTF">2016-03-26T16:30:26Z</dcterms:created>
  <dcterms:modified xsi:type="dcterms:W3CDTF">2016-03-27T11:05:57Z</dcterms:modified>
</cp:coreProperties>
</file>