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1" r:id="rId11"/>
    <p:sldId id="282" r:id="rId12"/>
    <p:sldId id="283" r:id="rId13"/>
    <p:sldId id="284" r:id="rId14"/>
    <p:sldId id="279" r:id="rId15"/>
    <p:sldId id="278" r:id="rId16"/>
    <p:sldId id="277" r:id="rId17"/>
    <p:sldId id="27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D9AA8E-A90B-4949-9777-D1A348ECC7B1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F5A31-1AEA-45A3-A96F-927D0CEC8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21488/data/images/img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6602" y="836712"/>
            <a:ext cx="7051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образовательное учреждение высшего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Московский Государственный Областной Университет.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(РКЦ-ММЦ).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на тему: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«Здоровье в порядке – спасибо зарядке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 descr="http://defectolog.net/wp-content/uploads/2013/02/%D0%92%D0%B5%D1%81%D0%B5%D0%BB%D0%B0%D1%8F-%D0%B7%D0%B0%D1%80%D1%8F%D0%B4%D0%BA%D0%B01-300x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21297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24128" y="4509120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: инструктор по физкультуре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центр развития ребенка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№55: 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Журкова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3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3352" y="908720"/>
            <a:ext cx="3372544" cy="52753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праздник «Здоровье в порядке- спасибо зарядке»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у детей двигательные навыки.   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«Сокол и голуби», «Волк и зайцы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Медведи и пчелы»,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Пятнашка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 водящему», Удочка». П/игры «Охотники и зайцы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Эстафета парами»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Вызвать интерес к подвижным играм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http://b38.tvoysadik.ru/images/Of4afcbe9423644e77c7f405b0ff3ecf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050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352" y="188640"/>
            <a:ext cx="8716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паутинка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ksana\Desktop\Новая папка\20151019_1009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620688"/>
            <a:ext cx="3675900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Oksana\Desktop\Новая папка\20151019_1032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2564904"/>
            <a:ext cx="3779912" cy="212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для проекта\IMG-20150925-WA00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4625752"/>
            <a:ext cx="36724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7243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04664"/>
            <a:ext cx="3168352" cy="4884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Здоровье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Воздушный шар»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А.Н.Стрельниковой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 организма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«Утёнок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«  Котик»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Человечки»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Просыпайся глазок»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«Бегущие огоньки»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В. Ф. Базарному)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Тренировать мышцы глаза. Умение снимать напряжение   </a:t>
            </a:r>
          </a:p>
        </p:txBody>
      </p:sp>
      <p:pic>
        <p:nvPicPr>
          <p:cNvPr id="2052" name="Picture 4" descr="F:\фото для проекта\IMG-20150925-WA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916832"/>
            <a:ext cx="284269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фото для проекта\IMG-20150925-WA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4077072"/>
            <a:ext cx="3024336" cy="258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F:\фото для проекта\IMG-20150925-WA00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188640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5021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02456"/>
            <a:ext cx="4572000" cy="61343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Беседа. « Я и моё здоровье».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ценностное отношение к здоровью и здоровому образу жизни.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Беседа. « Сохрани своё здоровье».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учить детей самостоятельно следить за своим здоровьем , знать несложные приёмы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самооздоровления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уметь оказывать себе элементарную помощь. Развивать разговорную речь.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еседа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Правильная осанка-путь к красоте тела»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представления о строении своего тела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8" name="Picture 6" descr="C:\Users\Oksana\Desktop\Новая папка\20151019_0945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404664"/>
            <a:ext cx="39155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фото для проекта\IMG_22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573016"/>
            <a:ext cx="38884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48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4752528" cy="6407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Безопасность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«Здоровое тело»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навыки ЗОЖ.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« Что опасного в том, что человек не занимается зарядкой?»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детей о значении зарядки в жизни человека. Развивать желание систематически заниматься физическими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упражнениями.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« Почему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изнашивается наш организм»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у детей представления о строении своего тела и функциях отдельных органов. Учить детей правильно называть части своего тела. Воспитывать бережное  отношение к своему организму. </a:t>
            </a:r>
          </a:p>
        </p:txBody>
      </p:sp>
      <p:pic>
        <p:nvPicPr>
          <p:cNvPr id="5122" name="Picture 2" descr="F:\фото для проекта\20150930_101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764704"/>
            <a:ext cx="3816425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фото для проекта\IMG-20150925-WA0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573016"/>
            <a:ext cx="3805175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974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9350" y="174455"/>
            <a:ext cx="8856983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Работа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« В наших руках здоровье наших детей.»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-Консультация « Игровой самомассаж» «Здоровье в порядке – спасибо зарядке».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фотовыставки «Мы самые здоровые...»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конкурса «Физкультурное оборудование своими руками».</a:t>
            </a:r>
          </a:p>
        </p:txBody>
      </p:sp>
      <p:pic>
        <p:nvPicPr>
          <p:cNvPr id="2054" name="Picture 6" descr="http://www.maam.ru/upload/blogs/b971aac4ecfad961e0352bce11086d44.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05" y="2323926"/>
            <a:ext cx="3242804" cy="18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://sr-realty.ru/images/c/8/predmetno-razvivajuschaja-sreda_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238" y="4426735"/>
            <a:ext cx="2261926" cy="187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http://dg51.mycdn.me/getImage?photoId=548821055448&amp;photoType=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57" y="4492086"/>
            <a:ext cx="3312732" cy="171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http://cs7066.vk.me/c540105/v540105543/36329/DCoXpL3nfG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853" y="2276872"/>
            <a:ext cx="2464857" cy="184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http://www.maam.ru/upload/blogs/dc833b598e98d1e6949534d327fbaa13.jp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906" y="4426735"/>
            <a:ext cx="2450813" cy="184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4" name="Picture 16" descr="http://funnybottle.ru/pictures/poleznoe/e184c7591400b49fb865bf94bc4767d6.jpg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987" y="2250620"/>
            <a:ext cx="2499892" cy="1873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09024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9075" y="188640"/>
            <a:ext cx="8027878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Этап.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конкурс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я спортивная семья»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146" name="Picture 2" descr="F:\фото для проекта\getImage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276872"/>
            <a:ext cx="3199904" cy="2399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F:\фото для проекта\getImage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276872"/>
            <a:ext cx="3343920" cy="2507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F:\фото для проекта\P10803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4365104"/>
            <a:ext cx="3323862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090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332656"/>
            <a:ext cx="8136904" cy="3881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Результаты деятельности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сформировался навык «активной деятельности» (дети легче и активнее включаются в образовательный процесс).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детей повысился интерес к физическим упражнениям, управлению собственным телом.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У детей  повысился интерес к занятиям физической культурой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проводимые мероприятия положительно повлияли на общее здоровье детей: анализ заболеваемости детей позволил отметить тенденции к её снижению.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 способствовал сближению с семьями воспитанников: родители принимали активное участие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изготовлении физ. оборудования своими руками , спортивных конкурсах, оформлении спортивного зала и т.д.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2559"/>
            <a:ext cx="1177736" cy="22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334018" cy="191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1952"/>
            <a:ext cx="1499360" cy="21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90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331" y="262175"/>
            <a:ext cx="8352928" cy="6027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Список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Алямовская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« Как воспитать здорового ребёнка», Москва, 1993.</a:t>
            </a:r>
          </a:p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Ахутина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Нейролингвистика нормы//I Международная конференция памяти А.Р.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Сб. докладов М., 1998. С. 289-298.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Р.Б. "Основы безопасности жизнедеятельности детей дошкольного возраста";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Гаврючина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«Здоровый малыш»;</a:t>
            </a:r>
          </a:p>
          <a:p>
            <a:pPr lvl="0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Л.В, Барканов С.В., Горбатенко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С.А.«Педагогу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 здоровом образе 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 детей»: книга для учителя . - М.: Просвещение, 2005;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Базарного В. Ф. «Здоровье и развитие ребенка: экспресс – контроль в школе и дома». – М.: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2005 . – 176с.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Т.Е. «Бодрящая гимнастика для дошкольников », Санкт-Петербург, 2011.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.maam.ru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detstve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ucoz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www.nsportal.ru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24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static.klasnaocinka.com.ua/uploads/editor/2292/97458/sitepage_65/images/sun103_mi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605" y="-2209"/>
            <a:ext cx="3846704" cy="32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8561" y="2636912"/>
            <a:ext cx="8052558" cy="1015663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2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9072" y="1457821"/>
            <a:ext cx="8568952" cy="194095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ориентированный,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Инструктор по физкультуре,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родители,дети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7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Недостаточное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знание детей об основах здорового образа жизни.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	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гимнастику нужно выполнять чтобы  укрепить свое здоровье?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aoc.asso.fr/wp-content/uploads/2013/06/abeill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810001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imn44.ru/images/lager2015/SOLNZ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1646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6585" y="152911"/>
            <a:ext cx="8892480" cy="653796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превыше всего,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Богатство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не заменит его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Здоровье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купишь, никто не продаст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берегите, как сердце, как глаз.  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-это большой дар, без которого трудно сделать жизнь счастливой, интересной и долгой. Ознакомление дошкольников с основами здорового образа жизни - важная педагогическая задача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достичь её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 ежедневных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комплексов зарядки(гимнастики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Большинство детей и родителей не представляют о многообразии видов гимнастик, а многое из того, чем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занимаемся,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естественным для детей игровым моментом, 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не осознают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все это укрепляет 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возникают естественные вопросы: «Для чего нужна зарядка?», «Какие нужно делать упражнения, чтобы укреплять свое здоровье?», «Какую гимнастику нужно выполнять, чтобы  укрепить сове здоровье»? На один из подобных вопросов и дает ответ данный проект.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mbdou79shaika.ucoz.com/_ph/1/80403063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0628" y="5445224"/>
            <a:ext cx="99335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karusel62.ru/wp-content/uploads/2014/08/0_71e45_85ba45ba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75077"/>
            <a:ext cx="864096" cy="10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57260"/>
            <a:ext cx="1091213" cy="140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188640"/>
            <a:ext cx="8964488" cy="316682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стремление детей и родителей использовать двигательную деятельность для формирования основ здорового образа жизни и познавательной активности.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gonsou.biz/images/55d2f8a0221d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490270" cy="3061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92770"/>
            <a:ext cx="8712968" cy="640175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двигательной активности и учет индивидуально-личностных возможностей;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интерес к занятиям физической культурой;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самоконтроля и самооценки в процессе организации разных форм двигательной активности;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развитию положительных эмоций, умения общаться со сверстниками, взаимопонимания и сопереживания;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педагога: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 педагогический процесс по приобщению детей 6-7 лет к здоровому образу жизни;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речевую активность  детей в процессе их познавательной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всех участников образовательного процесса в разнообразные формы деятельности по сохранению и укреплению здоровья;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благоприятного климата взаимодействия с родителями;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итогового мероприятия проекта: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Спортивный конкурс « Мама, папа, я спортивная семья»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gildedsad.ucoz.ru/c27d4cdbf2f9c8816c5b2087edb99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770"/>
            <a:ext cx="1653610" cy="1159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0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5333"/>
            <a:ext cx="8640960" cy="6646783"/>
          </a:xfrm>
          <a:prstGeom prst="round2Same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с детьми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«Основные правила здорового образа жизни»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различных видов гимнастики: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утренней гимнастики, пальчиковой, дыхательной, гимнастики для глаз, артикуляционной гимнастики, физ. минуток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и пополнить картотеки: по музыкально – ритмическим паузам, дыхательной, пальчиковой и артикуляционной гимнастик, динамических пауз, подвижных игр, игр малой подвижности на прогулке и в группе.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комплекс подвижных игр и игровых упражнений, направленных на развитие: быстроты, выносливости, силы, ловкости,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методической, художественной литературы по теме проекта;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наглядной информации: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папки-передвижки: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«Упражнения на развитие координации у детей»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«Самый ловкий и быстрый»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 на развитие равновесия»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развивать глазомер»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 «Роль физкультуры  в физическом развитии ребенка», «Физкультура», «Здоровый образ жизни в семье»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gildedsad.ucoz.ru/c27d4cdbf2f9c8816c5b2087edb99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770"/>
            <a:ext cx="1653610" cy="1159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0"/>
            <a:ext cx="8352928" cy="677632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Ожидаемые результаты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физического развития дошкольника. Развитие физических качеств: ловкость, быстрота, выносливость;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Привитие интереса к здоровому образу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двигательной активности детей;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Положительная динамика в изменении уровня заболеваемости.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Положительная динамика в познании  и практическом применении различных форм здоровья сбережения у детей 6 – 7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Сплочение детского коллектива;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словарного запаса детей. ( считалки, новые для детей слова).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Удовлетворенность от результатов своей деятельности.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проекты, перспективы.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Позитивная оценка деятельности родителями воспитанников и общественностью.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ктивное участие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воспитании здорового образа жизни у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к сотрудничеству с воспитателями.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участие в конкурсах, развлечениях, досугах.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1.bp.blogspot.com/-r5cUgFEmEJk/UPpeMNF_P9I/AAAAAAAAKqs/0cCmw3gSK6Y/s1600/3715185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19"/>
            <a:ext cx="2366561" cy="23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528" y="348645"/>
            <a:ext cx="4032448" cy="628477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этап. Организационный, подготовительный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1.Обсуждение темы совместно с детьми и определение главного направления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2.Создание перспективного плана.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3.Создание дидактических игр, пособий, картотек, наглядных материалов.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4.Подбор методической, художественной и энциклопедической литературы по теме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5.Уточнение знаний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 основах здорового образа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фото для проекта\20150924_0916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88640"/>
            <a:ext cx="3456384" cy="210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фото для проекта\20150924_0932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348880"/>
            <a:ext cx="3384376" cy="218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фото для проекта\20150924_0926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4653136"/>
            <a:ext cx="3312367" cy="202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27.radikal.ru/1101/e3/8cdcb249980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04664"/>
            <a:ext cx="8568952" cy="132802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II этап. Реализационный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в работу системы мероприятий, направленных на укрепление и сохранение здоровья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F:\заставки Р.С\IMG_22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22359"/>
            <a:ext cx="4176464" cy="310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заставки Р.С\IMG_2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3124" y="3402383"/>
            <a:ext cx="431136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473</TotalTime>
  <Words>545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43</cp:revision>
  <dcterms:created xsi:type="dcterms:W3CDTF">2015-10-15T10:54:08Z</dcterms:created>
  <dcterms:modified xsi:type="dcterms:W3CDTF">2016-03-27T10:06:40Z</dcterms:modified>
</cp:coreProperties>
</file>