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ыкова\Desktop\ЛЕНА\проект ФИЗ-РА\933244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1"/>
            <a:ext cx="7772400" cy="107156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«Детский сад №28 г. Лениногорска» муниципального образования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Лениногорский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район» Республики Татарстан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285860"/>
            <a:ext cx="6400800" cy="3214710"/>
          </a:xfrm>
        </p:spPr>
        <p:txBody>
          <a:bodyPr>
            <a:normAutofit fontScale="40000" lnSpcReduction="20000"/>
          </a:bodyPr>
          <a:lstStyle/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проект:</a:t>
            </a:r>
          </a:p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«Дополнительные образовательные услуги в ДОУ </a:t>
            </a:r>
            <a:r>
              <a:rPr lang="ru-RU" sz="8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оздоровительной направленности.</a:t>
            </a:r>
          </a:p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Кружок «Движение»»</a:t>
            </a: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28625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Воспитатели: Хасанова Е.М.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Сагдеева Д.А.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62150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г.Лениногорск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Реализуемые мероприятия: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5721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500" b="1" u="sng" dirty="0" smtClean="0">
                <a:latin typeface="Times New Roman" pitchFamily="18" charset="0"/>
                <a:cs typeface="Times New Roman" pitchFamily="18" charset="0"/>
              </a:rPr>
              <a:t>Совместная образовательная деятельность: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Беседа «Что такое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Провести обзор информации в интернете по использованию нетрадиционной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здоровье-сберегающей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технологии в физическом воспитании и оздоровлении дошкольников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фитбол-гимнастики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Организовать работу кружка «Движение» 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Практическое совместное занятие с детьми «Что такое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? »;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Занятие «Вокруг света на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фитболе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 (в форме игр-эстафет на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фитболе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Занятия с использованием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мячей «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Колобок-весёлый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бок», «По следам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смешариков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 и др.;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Изготовление костюмов с последующей презентацией;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Оздоровительный досуг, с использованием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мячей  «Путешествие 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Спортландию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07209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Подвижные игры: «Быстрая лягушка», «Необычный паровоз», «Зайцы и волк», «Дракон кусает хвост», «Бездомный заяц»;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Дыхательная гимнастика: «Послушаем своё дыхание», «Воздушный шар», «Ветер», «Радуга, обними меня»;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для релаксации: «Земля», «Медуза»;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Гимнастика для пальчиков: «Домик», «Моя семья», «Кошка и мышки»;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проговариванием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«Ёжик», «Лягушата», «Лиса», «Рукавицы»;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 (рисование, аппликация, лепка) на темы: «Мой любимый мяч», «Мы на отдыхе»;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упражнения: массаж ушных раковин, кулак-ребро-ладонь.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572560" cy="585791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Анкетирование «Что мы знаем о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фитбол-гимнастике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», тесты с родителями;</a:t>
            </a:r>
          </a:p>
          <a:p>
            <a:pPr lvl="0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 на темы:</a:t>
            </a:r>
          </a:p>
          <a:p>
            <a:pPr lvl="0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«История возникновения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фитбол-гимнастики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«Основные требования к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мячам»;</a:t>
            </a:r>
          </a:p>
          <a:p>
            <a:pPr lvl="0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«Оздоровительное воздействие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фитбол-гимнастики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на организм ребёнка»;</a:t>
            </a:r>
          </a:p>
          <a:p>
            <a:pPr lvl="0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для взрослых»;</a:t>
            </a:r>
          </a:p>
          <a:p>
            <a:pPr lvl="0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Рекомендации «Давайте познакомимся с основными золотыми правилами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фитбол-гимнастики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Фотовыставка «Наши спортивные достижения», с последующей презентацией;</a:t>
            </a:r>
          </a:p>
          <a:p>
            <a:pPr lvl="0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Презентация «Использование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фитбол-гимнастики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в образовательной деятельности с детьми дошкольного возраста»;</a:t>
            </a:r>
          </a:p>
          <a:p>
            <a:pPr lvl="0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Конкурсы эстафеты с родителями: «Стану сильным я как папа», «Физкультура вместе с мамой».</a:t>
            </a:r>
          </a:p>
          <a:p>
            <a:endParaRPr lang="ru-RU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Расширилась осведомлённость детей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фитбол-гимнастике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Повысился уровень физического развития и оздоровления дошкольников посредством занятий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гимнастики, которая формирует двигательную сферу ребенка, развивает физические качества и является эффективным методом оздоровления.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оказало общее стимулирующее влияние на физиологическое состояние ребёнка, повысило эмоциональный фон занятий, что вызвало положительный настрой;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Садыкова\Desktop\ЛЕНА\ФИТБОЛ\фото\IMG_5989.JPG"/>
          <p:cNvPicPr/>
          <p:nvPr/>
        </p:nvPicPr>
        <p:blipFill>
          <a:blip r:embed="rId3" cstate="print"/>
          <a:srcRect t="3041" b="3041"/>
          <a:stretch>
            <a:fillRect/>
          </a:stretch>
        </p:blipFill>
        <p:spPr bwMode="auto">
          <a:xfrm>
            <a:off x="642910" y="428604"/>
            <a:ext cx="378621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Садыкова\Desktop\ЛЕНА\ФИТБОЛ\фото\IMG_58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04"/>
            <a:ext cx="4033405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Садыкова\Desktop\ЛЕНА\ФИТБОЛ\фото\IMG_59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4000528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Садыкова\Desktop\ЛЕНА\ФИТБОЛ\фото\IMG_59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876"/>
            <a:ext cx="3929090" cy="2772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15040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Специальные педагогические воздействия, используемые в программе, позволяют достигнуть очень высокого уровня развития физических качеств, более раннего формирования и укрепления здоровья. Физически развитый ребенок не только меньше болеет соматически, но и лучше развивается психически.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Систематическое применение комплексов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- гимнастики гармонично тренирует основные группы мышц, что способствует профилактике и коррекции нарушений осанки; занятия с использованием дыхательной гимнастики, приемов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способствуют формированию правильного речевого дыхания;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Упражнения без устойчивой опоры тренируют и развивают координацию движений, функцию равновесия и другие физические качества: ловкость, силу, выносливость, скорость;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оказывает общее стимулирующее влияние на физиологическое состояние ребенка, повышает эмоциональный фон занятий, вызывая положительный настрой.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Анисимова Т.Г. Физическое развитие детей 5-7 лет; планирование, занятия с элементами игры в волейбол, подвижные игры, физкультурные досуги / авт.-сост.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Т.Г.Анисимова,Е.Б.Савинова,-Волгоград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2009. -144с.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Л.Ф. Физическое воспитание дошкольников в системе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предшкольной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подготовки: Методические рекомендации. –Казань: РИЦ «Школа», 2007.-84с.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Дмитриев А.А. Физическая культура в специальном образовании. - Издательский центр «Академия», 2002.-176с.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Лопухина, И. С. Речь, ритм, движение [Текст] / И. С. Лопухина. – СПб.: Дельта, 1997. – 123 с.	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Пензулаева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 И. Оздоровительная гимнастика для детей дошкольного возраста (3-7 лет). –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Гуманит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изд. центр ВЛАДОС, 2002. – 128с.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Комплексы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упражнений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с малым мячом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упражнений с большим мячом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упражнений с палкой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адыкова\Desktop\ЛЕНА\ФИТБОЛ\фото\IMG_5979.JPG"/>
          <p:cNvPicPr/>
          <p:nvPr/>
        </p:nvPicPr>
        <p:blipFill>
          <a:blip r:embed="rId3" cstate="print"/>
          <a:srcRect l="6010" t="7715" r="6682" b="9496"/>
          <a:stretch>
            <a:fillRect/>
          </a:stretch>
        </p:blipFill>
        <p:spPr bwMode="auto">
          <a:xfrm>
            <a:off x="285720" y="3429000"/>
            <a:ext cx="292895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Садыкова\Desktop\ЛЕНА\ФИТБОЛ\фото\IMG_5987.JPG"/>
          <p:cNvPicPr/>
          <p:nvPr/>
        </p:nvPicPr>
        <p:blipFill>
          <a:blip r:embed="rId4" cstate="print"/>
          <a:srcRect t="11896"/>
          <a:stretch>
            <a:fillRect/>
          </a:stretch>
        </p:blipFill>
        <p:spPr bwMode="auto">
          <a:xfrm>
            <a:off x="5715008" y="3429000"/>
            <a:ext cx="3080823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Садыкова\Desktop\ЛЕНА\ФИТБОЛ\фото\IMG_5862.JPG"/>
          <p:cNvPicPr/>
          <p:nvPr/>
        </p:nvPicPr>
        <p:blipFill>
          <a:blip r:embed="rId5" cstate="print"/>
          <a:srcRect l="3284" r="5373" b="18545"/>
          <a:stretch>
            <a:fillRect/>
          </a:stretch>
        </p:blipFill>
        <p:spPr bwMode="auto">
          <a:xfrm>
            <a:off x="2857488" y="4429132"/>
            <a:ext cx="3071834" cy="2221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Подвижные игры с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Садыкова\Desktop\ЛЕНА\ФИТБОЛ\фото\IMG_6018.JPG"/>
          <p:cNvPicPr/>
          <p:nvPr/>
        </p:nvPicPr>
        <p:blipFill>
          <a:blip r:embed="rId3" cstate="print"/>
          <a:srcRect l="10714" t="11565" r="21174" b="21768"/>
          <a:stretch>
            <a:fillRect/>
          </a:stretch>
        </p:blipFill>
        <p:spPr bwMode="auto">
          <a:xfrm>
            <a:off x="5143504" y="928670"/>
            <a:ext cx="37170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Садыкова\Desktop\ЛЕНА\ФИТБОЛ\фото\IMG_5940.JPG"/>
          <p:cNvPicPr/>
          <p:nvPr/>
        </p:nvPicPr>
        <p:blipFill>
          <a:blip r:embed="rId4" cstate="print"/>
          <a:srcRect t="3419" b="4274"/>
          <a:stretch>
            <a:fillRect/>
          </a:stretch>
        </p:blipFill>
        <p:spPr bwMode="auto">
          <a:xfrm>
            <a:off x="214282" y="1785926"/>
            <a:ext cx="378621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450057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«Быстрая гусеница»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Цапля и лягушка»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«Зайцы и волк»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«Дракон кусает хвост»</a:t>
            </a:r>
          </a:p>
          <a:p>
            <a:endParaRPr lang="ru-RU" dirty="0"/>
          </a:p>
        </p:txBody>
      </p:sp>
      <p:pic>
        <p:nvPicPr>
          <p:cNvPr id="8" name="Рисунок 7" descr="C:\Users\Садыкова\Desktop\ЛЕНА\ФИТБОЛ\фото\IMG_6014.JPG"/>
          <p:cNvPicPr/>
          <p:nvPr/>
        </p:nvPicPr>
        <p:blipFill>
          <a:blip r:embed="rId5" cstate="print"/>
          <a:srcRect l="4381" t="4467" r="9278" b="5498"/>
          <a:stretch>
            <a:fillRect/>
          </a:stretch>
        </p:blipFill>
        <p:spPr bwMode="auto">
          <a:xfrm>
            <a:off x="4572000" y="3714752"/>
            <a:ext cx="400052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детей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5-6 лет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познавательный, физкультурно-оздоровительный.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длительный с 01.10. 2015 г.  –  30.05.2016 г.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дети старшей группы, воспитатели.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5" name="Содержимое 4" descr="C:\Users\Садыкова\Desktop\ЛЕНА\ФИТБОЛ\фото\IMG_5861.JPG"/>
          <p:cNvPicPr>
            <a:picLocks noGrp="1"/>
          </p:cNvPicPr>
          <p:nvPr>
            <p:ph idx="1"/>
          </p:nvPr>
        </p:nvPicPr>
        <p:blipFill>
          <a:blip r:embed="rId3" cstate="print"/>
          <a:srcRect l="3562" t="5866" r="2570" b="15084"/>
          <a:stretch>
            <a:fillRect/>
          </a:stretch>
        </p:blipFill>
        <p:spPr bwMode="auto">
          <a:xfrm>
            <a:off x="642910" y="1643050"/>
            <a:ext cx="3357586" cy="2256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Садыкова\Desktop\ЛЕНА\ФИТБОЛ\фото\IMG_5867.JPG"/>
          <p:cNvPicPr/>
          <p:nvPr/>
        </p:nvPicPr>
        <p:blipFill>
          <a:blip r:embed="rId4" cstate="print"/>
          <a:srcRect t="12912"/>
          <a:stretch>
            <a:fillRect/>
          </a:stretch>
        </p:blipFill>
        <p:spPr bwMode="auto">
          <a:xfrm>
            <a:off x="4143372" y="1571612"/>
            <a:ext cx="328614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Садыкова\Desktop\ЛЕНА\ФИТБОЛ\фото\IMG_58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929066"/>
            <a:ext cx="3071834" cy="2376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Садыкова\Desktop\ЛЕНА\ФИТБОЛ\фото\IMG_58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929066"/>
            <a:ext cx="3385733" cy="2343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571504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Согласно исследованиям специалистов, 60% болезней взрослых «заложены» в детстве. Каждый четвертый ребенок дошкольного возраста болеет в течение года более 4-х раз.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Современные дети в большинстве своем испытывают двигательный дефицит, т.е. страдают гиподинамией. Двигательная активность является мощным биологическим стимулятором жизненных функций растущего организма. Потребность в движениях составляет одну из основных физиологических особенностей ребенка, являясь условием его нормального формирования и развития.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Движения в любой форме, всегда выступают как оздоровительный фактор – этим можно объяснить высокую эффективность самых разнообразных методик и форм проведения занятий, когда их основой является общее воздействие на организм в сочетании со специальными физическими упражнениями. Во время занятий по физическому воспитанию у ребенка повышается настроение, появляется чувство радости, удовольствия. Физические упражнения при правильном психолого-педагогическом подходе являются мощным оптимизирующим фактором.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Требования современной педагогики побуждают специалистов к поиску новых подходов к организации физкультурно-оздоровительной работы в ДОУ. Необходимы такие программы, с использованием приемов и методов обучения, в которых должен быть учтен весь комплекс соматических, интеллектуальных и физических проблем. Именно этим критериям отвечает методика работы 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большими оздоровительными мячами.</a:t>
            </a:r>
          </a:p>
          <a:p>
            <a:endParaRPr lang="ru-RU" sz="11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 дошкольного возраста, развитие физических, интеллектуальных и личностных качеств посредством использования больших гимнастических мячей. </a:t>
            </a:r>
          </a:p>
          <a:p>
            <a:endParaRPr lang="ru-RU" dirty="0"/>
          </a:p>
        </p:txBody>
      </p:sp>
      <p:pic>
        <p:nvPicPr>
          <p:cNvPr id="5" name="Рисунок 4" descr="C:\Users\Садыкова\Desktop\ЛЕНА\ФИТБОЛ\фото\IMG_5886.JPG"/>
          <p:cNvPicPr/>
          <p:nvPr/>
        </p:nvPicPr>
        <p:blipFill>
          <a:blip r:embed="rId3" cstate="print"/>
          <a:srcRect t="8334" r="5048"/>
          <a:stretch>
            <a:fillRect/>
          </a:stretch>
        </p:blipFill>
        <p:spPr bwMode="auto">
          <a:xfrm>
            <a:off x="2643174" y="3714752"/>
            <a:ext cx="371477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4543428" cy="7858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Садыкова\Desktop\ЛЕНА\ФИТБОЛ\фото\IMG_5882.JPG"/>
          <p:cNvPicPr/>
          <p:nvPr/>
        </p:nvPicPr>
        <p:blipFill>
          <a:blip r:embed="rId3" cstate="print"/>
          <a:srcRect l="2239" b="13757"/>
          <a:stretch>
            <a:fillRect/>
          </a:stretch>
        </p:blipFill>
        <p:spPr bwMode="auto">
          <a:xfrm>
            <a:off x="285720" y="2928934"/>
            <a:ext cx="4429156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устойчивую мотивацию к занятиям физической культуры в детском саду и семье.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интерес и </a:t>
            </a:r>
          </a:p>
          <a:p>
            <a:pPr lvl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потребность в физических </a:t>
            </a:r>
          </a:p>
          <a:p>
            <a:pPr lvl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упражнениях и играх;</a:t>
            </a:r>
          </a:p>
          <a:p>
            <a:pPr lvl="0"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Укреплять здоровье детей </a:t>
            </a:r>
          </a:p>
          <a:p>
            <a:pPr lvl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навык правильной осанки, развивать мышечную систему через упражнения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дыхательную систему, способствовать формированию правильного речевого дыхания;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физические качества: гибкость, силу, ловкость, выносливость, быстроту движений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7150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429684" cy="58579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1этап – подготовительный: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Определение темы, цели и задач, содержание проекта, прогнозирование результата;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Обсуждение с педагогами и родителями темы проекта, выяснение возможностей, средств, необходимых для реализации проекта;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Изучить литературу по использованию нетрадиционной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здоровье-сберегающей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технологии в физическом воспитании и оздоровлении дошкольников 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фитбол-гимнастики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Организовать работу кружка, создать учебную программу;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Составление комплексно- тематического плана по проекту;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Подготовить диагностический материал на начало и конец учебного года;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Изучить информационно-компьютерные технологии и внедрять их в воспитательный процесс;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Оформить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иформационно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- спортивный уголок для родителей и сотрудников ДОУ;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Подготовить картотеки упражнений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фитболе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подвижных игр, дыхательной гимнастики, пальчиковой гимнастики, релаксации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мячах;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Сделать карточки-схемы с комплексами упражнений на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мячах;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Оформит папку передвижку;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Подготовить консультации, рекомендации, презентации для родителей и педагогов;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Подбор аудио и видео записей;</a:t>
            </a:r>
          </a:p>
          <a:p>
            <a:pPr lvl="0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Подготовка конспектов ОД.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 этап – основной: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Беседа «Что такое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мячами;</a:t>
            </a:r>
          </a:p>
          <a:p>
            <a:pPr lvl="0"/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упражнения;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литературы, отгадывание загадок, разучивание стихотворений, песен;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Знакомство с основными правилами поведения на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мячах; 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Занятия кружка «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 (2 раза в неделю);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Совместное придумывание с детьми сказок, где главный герой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мяч;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Разучивание спортивных танцев;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Конкурс рисунков «Мой весёлый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мяч»;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Совместные оздоровительные досуги, с использованием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мячей «Путешествие в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Спортландию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», «Стану сильным я как папа», «Физкультура вместе с мамой»;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Сюжетно-ролевые игры;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Просмотр видео, слайдов;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Изготовление костюмов;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Оформление выставки рисунков и фотовыставки;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Презентация.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ыкова\Desktop\ЛЕНА\проект ФИЗ-РА\2942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этап – заключительный: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адыкова\Desktop\ЛЕНА\ФИТБОЛ\фото\IMG_5905.JPG"/>
          <p:cNvPicPr/>
          <p:nvPr/>
        </p:nvPicPr>
        <p:blipFill>
          <a:blip r:embed="rId3" cstate="print"/>
          <a:srcRect l="1419" t="4865" r="10799" b="6487"/>
          <a:stretch>
            <a:fillRect/>
          </a:stretch>
        </p:blipFill>
        <p:spPr bwMode="auto">
          <a:xfrm>
            <a:off x="1857356" y="3214686"/>
            <a:ext cx="492922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Проделанную работу оформить в виде презентации и познакомить с ней сотрудников ДОУ.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Оздоровительный досуг, с использованием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мячей.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1256</Words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дошкольное образовательное учреждение «Детский сад №28 г. Лениногорска» муниципального образования «Лениногорский муниципальный район» Республики Татарстан </vt:lpstr>
      <vt:lpstr>Возраст детей: 5-6 лет Тип проекта: познавательный, физкультурно-оздоровительный. Продолжительность: длительный с 01.10. 2015 г.  –  30.05.2016 г.  Участники проекта: дети старшей группы, воспитатели. </vt:lpstr>
      <vt:lpstr>Актуальность</vt:lpstr>
      <vt:lpstr>Цель проекта:</vt:lpstr>
      <vt:lpstr>Задачи: </vt:lpstr>
      <vt:lpstr>Слайд 6</vt:lpstr>
      <vt:lpstr>Этапы </vt:lpstr>
      <vt:lpstr>Слайд 8</vt:lpstr>
      <vt:lpstr>3 этап – заключительный:</vt:lpstr>
      <vt:lpstr>Реализуемые мероприятия: </vt:lpstr>
      <vt:lpstr>Самостоятельная деятельность:</vt:lpstr>
      <vt:lpstr>Взаимодействие с родителями: </vt:lpstr>
      <vt:lpstr>Ожидаемый результат: </vt:lpstr>
      <vt:lpstr>Слайд 14</vt:lpstr>
      <vt:lpstr>Вывод: </vt:lpstr>
      <vt:lpstr>Литература </vt:lpstr>
      <vt:lpstr>Комплексы общеразвивающих  упражнений </vt:lpstr>
      <vt:lpstr>Подвижные игры с  фитболами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Садыкова</dc:creator>
  <cp:lastModifiedBy>Садыкова</cp:lastModifiedBy>
  <cp:revision>18</cp:revision>
  <dcterms:created xsi:type="dcterms:W3CDTF">2015-11-19T05:24:43Z</dcterms:created>
  <dcterms:modified xsi:type="dcterms:W3CDTF">2016-03-27T11:26:35Z</dcterms:modified>
</cp:coreProperties>
</file>