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9" r:id="rId5"/>
    <p:sldId id="260" r:id="rId6"/>
    <p:sldId id="256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24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E12A-F929-4663-B9EC-6CEFB957EA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A83E-07E2-4B4D-9B7C-27A2A5F1B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1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0D60-E1CA-4C2E-B70C-57230A8947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B5D5-95A0-4191-B7EA-F752AC2D85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4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A513-3FEF-4547-B6B3-B4F299568B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1ED8-E8B5-4C01-8A82-C759A53F6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8B0B-8C81-4EBA-A537-FF1BAEA063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94F6-FC6F-4CB8-BABE-0B9C058E62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9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C108-53EC-4410-930F-0BAF18F7C4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9487-4549-4834-BB9F-49D0D5357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2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35C0-F75E-4D98-AA78-49F44A827A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8601-0418-4D94-A265-255ADE858B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4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8765-3935-4EC9-AF97-BA56B8B46D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1296-2512-44DB-887B-95297A810F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2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BB7C-E571-48D2-ABEE-E41A213A05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3244-FC66-41D3-AFA8-5DFD649278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8943-D3A0-4BC4-A423-1F420A479A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6C0F-D23D-4C5D-A9C0-4835FA674B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2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4F03-ECC6-4FD4-BF1C-090FD4EB89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0D79-4123-4EE4-8AA4-9228E42B9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8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3E51-E0B2-4FEC-9621-859010AE0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3992-35A5-4DB5-9055-D2A42F668B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0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49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83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92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0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4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9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44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40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69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36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08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88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0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65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6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30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4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4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8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DAE90-399D-48D9-B327-2E7708431E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C56D87-FFCE-4A6F-86B2-9544C5CF3F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3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3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7416824" cy="223224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«Лаборатория –фокусов. Это интересно…»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2783160"/>
          </a:xfrm>
        </p:spPr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Казакова Елизавета, 7 лет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Мальцева Кристина, 6 лет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№86»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Пантелеева Анастасия Владимировна – воспитатель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г.Бийск-2016</a:t>
            </a:r>
          </a:p>
        </p:txBody>
      </p:sp>
    </p:spTree>
    <p:extLst>
      <p:ext uri="{BB962C8B-B14F-4D97-AF65-F5344CB8AC3E}">
        <p14:creationId xmlns:p14="http://schemas.microsoft.com/office/powerpoint/2010/main" val="30291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85821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Здравствуйте!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реализации творческого проекта возникла после беседы с детьми о цирке. Ребята высказали свои идеи реализации проекта и зарисовали их.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прошло голосование…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2276872"/>
            <a:ext cx="6143625" cy="43922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Выбрали идею: фокус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2686892" cy="16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52736"/>
            <a:ext cx="6881988" cy="19174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фокус?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лаборатория?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Спросим у взрослых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интернете.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Фокус- это «чудо», «обман».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учреждение,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ведущее экспериментальную научно-исследовательскую работу, а также помещение, оборудованное для проведения научных, технических и других опытов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8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412776"/>
            <a:ext cx="3610744" cy="460851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нашей группе открыта настоящая 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аборатория фокусов»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140968"/>
            <a:ext cx="1512168" cy="1134126"/>
          </a:xfrm>
        </p:spPr>
      </p:pic>
    </p:spTree>
    <p:extLst>
      <p:ext uri="{BB962C8B-B14F-4D97-AF65-F5344CB8AC3E}">
        <p14:creationId xmlns:p14="http://schemas.microsoft.com/office/powerpoint/2010/main" val="40447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36712"/>
            <a:ext cx="7772400" cy="213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нужно, чтобы превратиться в волшебника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504056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 со взрослым фокус-опыт,  переодеться в костюм фокусника. И представление начинается…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346846"/>
            <a:ext cx="6336704" cy="139452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-Ребятами были представлены фокусы-опыты: прочная бумага, волшебный шар, превращение чая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93742"/>
            <a:ext cx="2232248" cy="167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2232248" cy="167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707085"/>
            <a:ext cx="2016224" cy="151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 Office</vt:lpstr>
      <vt:lpstr>1_Тема Office</vt:lpstr>
      <vt:lpstr>Шаблон 2</vt:lpstr>
      <vt:lpstr>1_Шаблон 2</vt:lpstr>
      <vt:lpstr>Творческий проект «Лаборатория –фокусов. Это интересно…»</vt:lpstr>
      <vt:lpstr>Здравствуйте!  Идея реализации творческого проекта возникла после беседы с детьми о цирке. Ребята высказали свои идеи реализации проекта и зарисовали их.  Затем прошло голосование…</vt:lpstr>
      <vt:lpstr>Что такое фокус?  Что такое лаборатория?</vt:lpstr>
      <vt:lpstr>Фокус- это «чудо», «обман». Лаборатория - это учреждение, ведущее экспериментальную научно-исследовательскую работу, а также помещение, оборудованное для проведения научных, технических и других опытов </vt:lpstr>
      <vt:lpstr>В нашей группе открыта настоящая «Лаборатория фокусов»</vt:lpstr>
      <vt:lpstr>Что нужно, чтобы превратиться в волшебника?</vt:lpstr>
      <vt:lpstr>-Ребятами были представлены фокусы-опыты: прочная бумага, волшебный шар, превращение чая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user</cp:lastModifiedBy>
  <cp:revision>26</cp:revision>
  <dcterms:created xsi:type="dcterms:W3CDTF">2013-02-09T17:45:17Z</dcterms:created>
  <dcterms:modified xsi:type="dcterms:W3CDTF">2016-03-29T06:51:11Z</dcterms:modified>
</cp:coreProperties>
</file>