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1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4A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2677F-5185-48E9-A146-2EC67C793B5F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6959446-109D-4107-903C-E101D0FC0C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2677F-5185-48E9-A146-2EC67C793B5F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59446-109D-4107-903C-E101D0FC0C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2677F-5185-48E9-A146-2EC67C793B5F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59446-109D-4107-903C-E101D0FC0C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2677F-5185-48E9-A146-2EC67C793B5F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6959446-109D-4107-903C-E101D0FC0C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2677F-5185-48E9-A146-2EC67C793B5F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59446-109D-4107-903C-E101D0FC0C9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2677F-5185-48E9-A146-2EC67C793B5F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59446-109D-4107-903C-E101D0FC0C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2677F-5185-48E9-A146-2EC67C793B5F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6959446-109D-4107-903C-E101D0FC0C9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2677F-5185-48E9-A146-2EC67C793B5F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59446-109D-4107-903C-E101D0FC0C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2677F-5185-48E9-A146-2EC67C793B5F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59446-109D-4107-903C-E101D0FC0C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2677F-5185-48E9-A146-2EC67C793B5F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59446-109D-4107-903C-E101D0FC0C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2677F-5185-48E9-A146-2EC67C793B5F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59446-109D-4107-903C-E101D0FC0C9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8E2677F-5185-48E9-A146-2EC67C793B5F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6959446-109D-4107-903C-E101D0FC0C9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8659688" cy="3816424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 бюджетное  дошкольное 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                                                                       учреждение  -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 развития 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 д /сад  №129                                                             Выборгского района  Санкт – Петербурга.</a:t>
            </a:r>
          </a:p>
          <a:p>
            <a:endParaRPr lang="ru-RU" sz="3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800" dirty="0" smtClean="0">
                <a:solidFill>
                  <a:schemeClr val="tx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                                  </a:t>
            </a:r>
            <a:r>
              <a:rPr lang="ru-RU" sz="5800" dirty="0" smtClean="0">
                <a:solidFill>
                  <a:schemeClr val="tx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ПРЕЗЕНТАЦИЯ</a:t>
            </a:r>
            <a:endParaRPr lang="ru-RU" sz="5800" dirty="0">
              <a:solidFill>
                <a:schemeClr val="tx1"/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endParaRPr lang="ru-RU" sz="3800" dirty="0">
              <a:solidFill>
                <a:schemeClr val="tx1"/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r>
              <a:rPr lang="ru-RU" sz="4500" dirty="0" smtClean="0">
                <a:solidFill>
                  <a:schemeClr val="tx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      «Правила  дорожного  движения  для  малышей»</a:t>
            </a:r>
            <a:endParaRPr lang="ru-RU" sz="4500" dirty="0">
              <a:solidFill>
                <a:schemeClr val="tx1"/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 родителям - младший  дошкольный  возраст)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868144" y="4653136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Орехова Л.Б.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3923928" y="6021288"/>
            <a:ext cx="1584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год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19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82089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alibri" panose="020F0502020204030204" pitchFamily="34" charset="0"/>
              </a:rPr>
              <a:t> </a:t>
            </a:r>
            <a:r>
              <a:rPr lang="ru-RU" sz="2400" dirty="0" smtClean="0">
                <a:latin typeface="Calibri" panose="020F0502020204030204" pitchFamily="34" charset="0"/>
              </a:rPr>
              <a:t>Все мы любим своих детей и желаем им крепкого здоровья и долгих лет жизни, для этого очень важно объяснять детям основы безопасности и правила дорожного движения, начиная с младшего  дошкольного возраста. </a:t>
            </a:r>
            <a:r>
              <a:rPr lang="ru-RU" sz="2400" dirty="0">
                <a:latin typeface="Calibri" panose="020F0502020204030204" pitchFamily="34" charset="0"/>
              </a:rPr>
              <a:t>Начиная  с  младшего  дошкольного  возраста  надо знакомить детей с понятиями: улица, дорога, тротуар, перекресток  и  т.п. Формировать  элементарные   представления  о правилах дорожного движения, безопасного поведения на улице, в общественном транспорте, на эскалаторе   метро  и  других    общественных  местах. </a:t>
            </a:r>
            <a:endParaRPr lang="ru-RU" sz="2400" dirty="0">
              <a:latin typeface="Calibri" panose="020F0502020204030204" pitchFamily="34" charset="0"/>
            </a:endParaRPr>
          </a:p>
        </p:txBody>
      </p:sp>
      <p:pic>
        <p:nvPicPr>
          <p:cNvPr id="3" name="Picture 2" descr="C:\Users\User\Desktop\ДетСад\ПДД картинки текст\1362641353_2013-03-07_1128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33055"/>
            <a:ext cx="3562400" cy="2427779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19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4969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Знакомить  детей  с  понятием  - «Светофор», назначением </a:t>
            </a:r>
            <a:r>
              <a:rPr lang="ru-RU" sz="2000" dirty="0" smtClean="0"/>
              <a:t>     каждого </a:t>
            </a:r>
            <a:r>
              <a:rPr lang="ru-RU" sz="2000" dirty="0" smtClean="0"/>
              <a:t>цвета светофора. Лучше делать это в игровой форме</a:t>
            </a:r>
            <a:r>
              <a:rPr lang="ru-RU" sz="2000" dirty="0" smtClean="0"/>
              <a:t>,         </a:t>
            </a:r>
            <a:r>
              <a:rPr lang="ru-RU" sz="2000" dirty="0" smtClean="0"/>
              <a:t>со стихами, чтобы   ребенку легче было запомнить</a:t>
            </a:r>
            <a:r>
              <a:rPr lang="ru-RU" sz="2000" dirty="0"/>
              <a:t>. </a:t>
            </a:r>
            <a:r>
              <a:rPr lang="ru-RU" sz="2000" dirty="0" smtClean="0"/>
              <a:t>Знакомить                       </a:t>
            </a:r>
            <a:r>
              <a:rPr lang="ru-RU" sz="2000" dirty="0"/>
              <a:t>с правилами  дорожного  движения, как правильно </a:t>
            </a:r>
            <a:r>
              <a:rPr lang="ru-RU" sz="2000" dirty="0" smtClean="0"/>
              <a:t>переходить                    </a:t>
            </a:r>
            <a:r>
              <a:rPr lang="ru-RU" sz="2000" dirty="0"/>
              <a:t>улицу, с понятиями: «Зебра», «Пешеходный переход», </a:t>
            </a:r>
            <a:r>
              <a:rPr lang="ru-RU" sz="2000" dirty="0" smtClean="0"/>
              <a:t>         «</a:t>
            </a:r>
            <a:r>
              <a:rPr lang="ru-RU" sz="2000" dirty="0"/>
              <a:t>Островок  безопасности», «Остановка  общественного  </a:t>
            </a:r>
            <a:r>
              <a:rPr lang="ru-RU" sz="2000" dirty="0" smtClean="0"/>
              <a:t>     транспорта</a:t>
            </a:r>
            <a:r>
              <a:rPr lang="ru-RU" sz="2000" dirty="0"/>
              <a:t>», «Подземный  переход» 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2852936"/>
            <a:ext cx="30963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Что за белые полоски                         На соседнем перекрестке?                                       Это «ЗЕБРА» – «ПЕРЕХОД» Через улицу  ведет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/>
              <a:t>Перейти дорогу можно                             Там, где ЗНАК стоит ДОРОЖНЫЙ.                                                  Чтобы мы его узнали,                                   Нам его нарисовали.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996953"/>
            <a:ext cx="3743405" cy="2492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84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5896" y="389576"/>
            <a:ext cx="518457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Знакомить с различными видами городского транспорта, особенностями  их  внешнего     вида   и  назначения  (автомобиль, автобус, трамвай,  метро и другие)</a:t>
            </a:r>
          </a:p>
          <a:p>
            <a:endParaRPr lang="ru-RU" sz="24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68" y="260648"/>
            <a:ext cx="2642054" cy="1786814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2204864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Постепенно  </a:t>
            </a:r>
            <a:r>
              <a:rPr lang="ru-RU" sz="2000" dirty="0"/>
              <a:t>подводить </a:t>
            </a:r>
            <a:r>
              <a:rPr lang="ru-RU" sz="2000" dirty="0" smtClean="0"/>
              <a:t>  детей  к  пониманию</a:t>
            </a:r>
            <a:r>
              <a:rPr lang="ru-RU" sz="2000" dirty="0"/>
              <a:t>, </a:t>
            </a:r>
            <a:r>
              <a:rPr lang="ru-RU" sz="2000" dirty="0" smtClean="0"/>
              <a:t>что правила </a:t>
            </a:r>
            <a:r>
              <a:rPr lang="ru-RU" sz="2000" dirty="0"/>
              <a:t>дорожного </a:t>
            </a:r>
            <a:r>
              <a:rPr lang="ru-RU" sz="2000" dirty="0" smtClean="0"/>
              <a:t>движения соблюдать очень важно   и  что  на  проезжей части играть опасно!  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533" y="3220527"/>
            <a:ext cx="4940689" cy="33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695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92696"/>
            <a:ext cx="84249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 Объясняя своему ребенку правила безопасного поведения – старайтесь сами их выполнять, хотя бы в его  присутствии. Объясните ребенку, почему нельзя нарушать правила дорожного движения и другие и  что может произойти, если их нарушить.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Этим объяснением  мы и формируем у ребенка основы безопасности, которые помогут ему в жизни и научат его логически осмысливать свои  поступки.</a:t>
            </a:r>
            <a:endParaRPr lang="ru-RU" sz="2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273" y="3501008"/>
            <a:ext cx="4221513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578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204</TotalTime>
  <Words>338</Words>
  <Application>Microsoft Office PowerPoint</Application>
  <PresentationFormat>Экран (4:3)</PresentationFormat>
  <Paragraphs>21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23</cp:revision>
  <dcterms:created xsi:type="dcterms:W3CDTF">2016-03-26T10:15:21Z</dcterms:created>
  <dcterms:modified xsi:type="dcterms:W3CDTF">2016-03-26T18:48:50Z</dcterms:modified>
</cp:coreProperties>
</file>