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4" r:id="rId4"/>
    <p:sldId id="261" r:id="rId5"/>
    <p:sldId id="272" r:id="rId6"/>
    <p:sldId id="271" r:id="rId7"/>
    <p:sldId id="265" r:id="rId8"/>
    <p:sldId id="268" r:id="rId9"/>
    <p:sldId id="276" r:id="rId10"/>
    <p:sldId id="269" r:id="rId11"/>
    <p:sldId id="27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D10E2-AE43-4DDC-A07B-5C11D5CCB28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30B4D2A-F687-47BE-B186-45F05FE6CA07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Comic Sans MS" pitchFamily="66" charset="0"/>
            </a:rPr>
            <a:t>Воображение</a:t>
          </a:r>
          <a:r>
            <a:rPr lang="ru-RU" dirty="0" smtClean="0"/>
            <a:t> </a:t>
          </a:r>
          <a:endParaRPr lang="ru-RU" dirty="0"/>
        </a:p>
      </dgm:t>
    </dgm:pt>
    <dgm:pt modelId="{FA1B5318-94E8-4982-993B-C838A2A58F76}" type="parTrans" cxnId="{A643E821-83F2-4A76-A54C-FA4636DFD9B3}">
      <dgm:prSet/>
      <dgm:spPr/>
      <dgm:t>
        <a:bodyPr/>
        <a:lstStyle/>
        <a:p>
          <a:endParaRPr lang="ru-RU"/>
        </a:p>
      </dgm:t>
    </dgm:pt>
    <dgm:pt modelId="{BE5D4BFF-019D-4615-8D7B-6FF3068AA135}" type="sibTrans" cxnId="{A643E821-83F2-4A76-A54C-FA4636DFD9B3}">
      <dgm:prSet/>
      <dgm:spPr/>
      <dgm:t>
        <a:bodyPr/>
        <a:lstStyle/>
        <a:p>
          <a:endParaRPr lang="ru-RU"/>
        </a:p>
      </dgm:t>
    </dgm:pt>
    <dgm:pt modelId="{C85AFA21-40F1-46B2-86F0-E068C46B61D2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Comic Sans MS" pitchFamily="66" charset="0"/>
            </a:rPr>
            <a:t>Мышление</a:t>
          </a:r>
          <a:r>
            <a:rPr lang="ru-RU" dirty="0" smtClean="0"/>
            <a:t> </a:t>
          </a:r>
          <a:endParaRPr lang="ru-RU" dirty="0"/>
        </a:p>
      </dgm:t>
    </dgm:pt>
    <dgm:pt modelId="{700EE16A-B430-4BBB-BF04-E2ADBE791C73}" type="parTrans" cxnId="{50BBBD75-500D-4E97-9DA7-0138EB386B22}">
      <dgm:prSet/>
      <dgm:spPr/>
      <dgm:t>
        <a:bodyPr/>
        <a:lstStyle/>
        <a:p>
          <a:endParaRPr lang="ru-RU"/>
        </a:p>
      </dgm:t>
    </dgm:pt>
    <dgm:pt modelId="{91C063E6-C18A-492B-9615-FAEA38FD82C7}" type="sibTrans" cxnId="{50BBBD75-500D-4E97-9DA7-0138EB386B22}">
      <dgm:prSet/>
      <dgm:spPr/>
      <dgm:t>
        <a:bodyPr/>
        <a:lstStyle/>
        <a:p>
          <a:endParaRPr lang="ru-RU"/>
        </a:p>
      </dgm:t>
    </dgm:pt>
    <dgm:pt modelId="{5A0CA572-F216-4DCF-9DDD-DB6653ED71A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70C0"/>
              </a:solidFill>
              <a:latin typeface="Comic Sans MS" pitchFamily="66" charset="0"/>
            </a:rPr>
            <a:t>Восприятие</a:t>
          </a:r>
          <a:r>
            <a:rPr lang="ru-RU" sz="2500" dirty="0" smtClean="0"/>
            <a:t> </a:t>
          </a:r>
          <a:endParaRPr lang="ru-RU" sz="2500" dirty="0"/>
        </a:p>
      </dgm:t>
    </dgm:pt>
    <dgm:pt modelId="{29250C3E-8C62-4EA7-A1BA-DE4948ABC892}" type="parTrans" cxnId="{C445934E-9C25-4609-8E48-6EA3B4819A80}">
      <dgm:prSet/>
      <dgm:spPr/>
      <dgm:t>
        <a:bodyPr/>
        <a:lstStyle/>
        <a:p>
          <a:endParaRPr lang="ru-RU"/>
        </a:p>
      </dgm:t>
    </dgm:pt>
    <dgm:pt modelId="{0F2FD049-7862-4C41-9541-7FB0E8D5800F}" type="sibTrans" cxnId="{C445934E-9C25-4609-8E48-6EA3B4819A80}">
      <dgm:prSet/>
      <dgm:spPr/>
      <dgm:t>
        <a:bodyPr/>
        <a:lstStyle/>
        <a:p>
          <a:endParaRPr lang="ru-RU"/>
        </a:p>
      </dgm:t>
    </dgm:pt>
    <dgm:pt modelId="{B97723F8-9B41-473C-A910-E9ED9A9F65F2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Comic Sans MS" pitchFamily="66" charset="0"/>
            </a:rPr>
            <a:t>Запоминание</a:t>
          </a:r>
          <a:r>
            <a:rPr lang="ru-RU" dirty="0" smtClean="0"/>
            <a:t> </a:t>
          </a:r>
          <a:endParaRPr lang="ru-RU" dirty="0"/>
        </a:p>
      </dgm:t>
    </dgm:pt>
    <dgm:pt modelId="{9AA25164-1C4C-4A62-A1A9-8F28FB1A572B}" type="parTrans" cxnId="{99B88B30-D4EE-4EB5-B1FD-7066293F3828}">
      <dgm:prSet/>
      <dgm:spPr/>
      <dgm:t>
        <a:bodyPr/>
        <a:lstStyle/>
        <a:p>
          <a:endParaRPr lang="ru-RU"/>
        </a:p>
      </dgm:t>
    </dgm:pt>
    <dgm:pt modelId="{87BF2CAD-E7AE-40DF-8626-B823C4AEC92B}" type="sibTrans" cxnId="{99B88B30-D4EE-4EB5-B1FD-7066293F3828}">
      <dgm:prSet/>
      <dgm:spPr/>
      <dgm:t>
        <a:bodyPr/>
        <a:lstStyle/>
        <a:p>
          <a:endParaRPr lang="ru-RU"/>
        </a:p>
      </dgm:t>
    </dgm:pt>
    <dgm:pt modelId="{36D9308D-42DE-49AF-963A-C10EEC7C5361}" type="pres">
      <dgm:prSet presAssocID="{376D10E2-AE43-4DDC-A07B-5C11D5CCB28C}" presName="compositeShape" presStyleCnt="0">
        <dgm:presLayoutVars>
          <dgm:dir/>
          <dgm:resizeHandles/>
        </dgm:presLayoutVars>
      </dgm:prSet>
      <dgm:spPr/>
    </dgm:pt>
    <dgm:pt modelId="{9079471A-5BA8-43F6-8B0F-A55D46C9A78C}" type="pres">
      <dgm:prSet presAssocID="{376D10E2-AE43-4DDC-A07B-5C11D5CCB28C}" presName="pyramid" presStyleLbl="node1" presStyleIdx="0" presStyleCnt="1"/>
      <dgm:spPr/>
    </dgm:pt>
    <dgm:pt modelId="{AA0FB979-C8AA-4E42-90ED-5969348D2957}" type="pres">
      <dgm:prSet presAssocID="{376D10E2-AE43-4DDC-A07B-5C11D5CCB28C}" presName="theList" presStyleCnt="0"/>
      <dgm:spPr/>
    </dgm:pt>
    <dgm:pt modelId="{60A9C5B0-1000-435F-B18F-A3968F8623E3}" type="pres">
      <dgm:prSet presAssocID="{D30B4D2A-F687-47BE-B186-45F05FE6CA0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41057-1B0B-42F6-9C4E-163087E7C674}" type="pres">
      <dgm:prSet presAssocID="{D30B4D2A-F687-47BE-B186-45F05FE6CA07}" presName="aSpace" presStyleCnt="0"/>
      <dgm:spPr/>
    </dgm:pt>
    <dgm:pt modelId="{3A9E64B8-E98F-425F-B427-7409278681F8}" type="pres">
      <dgm:prSet presAssocID="{C85AFA21-40F1-46B2-86F0-E068C46B61D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A5EA5-937F-41E3-819F-21A55DF523C3}" type="pres">
      <dgm:prSet presAssocID="{C85AFA21-40F1-46B2-86F0-E068C46B61D2}" presName="aSpace" presStyleCnt="0"/>
      <dgm:spPr/>
    </dgm:pt>
    <dgm:pt modelId="{68474605-1463-4A98-8C78-3FF712ECA8D3}" type="pres">
      <dgm:prSet presAssocID="{B97723F8-9B41-473C-A910-E9ED9A9F65F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091AF-9B8B-4430-9986-02F9C9EEBC55}" type="pres">
      <dgm:prSet presAssocID="{B97723F8-9B41-473C-A910-E9ED9A9F65F2}" presName="aSpace" presStyleCnt="0"/>
      <dgm:spPr/>
    </dgm:pt>
    <dgm:pt modelId="{BAD40F57-B952-4876-99B5-ED57082B3A64}" type="pres">
      <dgm:prSet presAssocID="{5A0CA572-F216-4DCF-9DDD-DB6653ED71A4}" presName="aNode" presStyleLbl="fgAcc1" presStyleIdx="3" presStyleCnt="4" custScaleX="164987" custLinFactY="13689" custLinFactNeighborX="-35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35A28-7A03-4927-AF77-ADE1BA0F2EF9}" type="pres">
      <dgm:prSet presAssocID="{5A0CA572-F216-4DCF-9DDD-DB6653ED71A4}" presName="aSpace" presStyleCnt="0"/>
      <dgm:spPr/>
    </dgm:pt>
  </dgm:ptLst>
  <dgm:cxnLst>
    <dgm:cxn modelId="{2CA97EE4-D5C0-4BC0-969A-57595010B3CB}" type="presOf" srcId="{D30B4D2A-F687-47BE-B186-45F05FE6CA07}" destId="{60A9C5B0-1000-435F-B18F-A3968F8623E3}" srcOrd="0" destOrd="0" presId="urn:microsoft.com/office/officeart/2005/8/layout/pyramid2"/>
    <dgm:cxn modelId="{4214566E-EF08-4672-A16F-CE3134F3BB2C}" type="presOf" srcId="{B97723F8-9B41-473C-A910-E9ED9A9F65F2}" destId="{68474605-1463-4A98-8C78-3FF712ECA8D3}" srcOrd="0" destOrd="0" presId="urn:microsoft.com/office/officeart/2005/8/layout/pyramid2"/>
    <dgm:cxn modelId="{3BAE48DC-B961-40FD-B53C-C94A16414CDB}" type="presOf" srcId="{5A0CA572-F216-4DCF-9DDD-DB6653ED71A4}" destId="{BAD40F57-B952-4876-99B5-ED57082B3A64}" srcOrd="0" destOrd="0" presId="urn:microsoft.com/office/officeart/2005/8/layout/pyramid2"/>
    <dgm:cxn modelId="{CEF7756F-AA1D-4112-9292-578ADFB2BE9A}" type="presOf" srcId="{C85AFA21-40F1-46B2-86F0-E068C46B61D2}" destId="{3A9E64B8-E98F-425F-B427-7409278681F8}" srcOrd="0" destOrd="0" presId="urn:microsoft.com/office/officeart/2005/8/layout/pyramid2"/>
    <dgm:cxn modelId="{C445934E-9C25-4609-8E48-6EA3B4819A80}" srcId="{376D10E2-AE43-4DDC-A07B-5C11D5CCB28C}" destId="{5A0CA572-F216-4DCF-9DDD-DB6653ED71A4}" srcOrd="3" destOrd="0" parTransId="{29250C3E-8C62-4EA7-A1BA-DE4948ABC892}" sibTransId="{0F2FD049-7862-4C41-9541-7FB0E8D5800F}"/>
    <dgm:cxn modelId="{A643E821-83F2-4A76-A54C-FA4636DFD9B3}" srcId="{376D10E2-AE43-4DDC-A07B-5C11D5CCB28C}" destId="{D30B4D2A-F687-47BE-B186-45F05FE6CA07}" srcOrd="0" destOrd="0" parTransId="{FA1B5318-94E8-4982-993B-C838A2A58F76}" sibTransId="{BE5D4BFF-019D-4615-8D7B-6FF3068AA135}"/>
    <dgm:cxn modelId="{43CBB2C4-9F95-4F43-A31D-957B104C79CF}" type="presOf" srcId="{376D10E2-AE43-4DDC-A07B-5C11D5CCB28C}" destId="{36D9308D-42DE-49AF-963A-C10EEC7C5361}" srcOrd="0" destOrd="0" presId="urn:microsoft.com/office/officeart/2005/8/layout/pyramid2"/>
    <dgm:cxn modelId="{50BBBD75-500D-4E97-9DA7-0138EB386B22}" srcId="{376D10E2-AE43-4DDC-A07B-5C11D5CCB28C}" destId="{C85AFA21-40F1-46B2-86F0-E068C46B61D2}" srcOrd="1" destOrd="0" parTransId="{700EE16A-B430-4BBB-BF04-E2ADBE791C73}" sibTransId="{91C063E6-C18A-492B-9615-FAEA38FD82C7}"/>
    <dgm:cxn modelId="{99B88B30-D4EE-4EB5-B1FD-7066293F3828}" srcId="{376D10E2-AE43-4DDC-A07B-5C11D5CCB28C}" destId="{B97723F8-9B41-473C-A910-E9ED9A9F65F2}" srcOrd="2" destOrd="0" parTransId="{9AA25164-1C4C-4A62-A1A9-8F28FB1A572B}" sibTransId="{87BF2CAD-E7AE-40DF-8626-B823C4AEC92B}"/>
    <dgm:cxn modelId="{A0D1198B-B25C-4D8D-AB67-B9C9F83B9731}" type="presParOf" srcId="{36D9308D-42DE-49AF-963A-C10EEC7C5361}" destId="{9079471A-5BA8-43F6-8B0F-A55D46C9A78C}" srcOrd="0" destOrd="0" presId="urn:microsoft.com/office/officeart/2005/8/layout/pyramid2"/>
    <dgm:cxn modelId="{847F1E9B-16BF-40DB-A57B-1E04C6624A09}" type="presParOf" srcId="{36D9308D-42DE-49AF-963A-C10EEC7C5361}" destId="{AA0FB979-C8AA-4E42-90ED-5969348D2957}" srcOrd="1" destOrd="0" presId="urn:microsoft.com/office/officeart/2005/8/layout/pyramid2"/>
    <dgm:cxn modelId="{CAAFEFE8-7E48-46AC-8B3E-36AA3CE9EBD5}" type="presParOf" srcId="{AA0FB979-C8AA-4E42-90ED-5969348D2957}" destId="{60A9C5B0-1000-435F-B18F-A3968F8623E3}" srcOrd="0" destOrd="0" presId="urn:microsoft.com/office/officeart/2005/8/layout/pyramid2"/>
    <dgm:cxn modelId="{7063569B-DD22-4584-8409-DE4AEC59A4FB}" type="presParOf" srcId="{AA0FB979-C8AA-4E42-90ED-5969348D2957}" destId="{E2541057-1B0B-42F6-9C4E-163087E7C674}" srcOrd="1" destOrd="0" presId="urn:microsoft.com/office/officeart/2005/8/layout/pyramid2"/>
    <dgm:cxn modelId="{47C884C5-665E-418A-833A-85A92C163C12}" type="presParOf" srcId="{AA0FB979-C8AA-4E42-90ED-5969348D2957}" destId="{3A9E64B8-E98F-425F-B427-7409278681F8}" srcOrd="2" destOrd="0" presId="urn:microsoft.com/office/officeart/2005/8/layout/pyramid2"/>
    <dgm:cxn modelId="{EB4A8E8F-6A50-46A0-A484-8066FE59C388}" type="presParOf" srcId="{AA0FB979-C8AA-4E42-90ED-5969348D2957}" destId="{B8CA5EA5-937F-41E3-819F-21A55DF523C3}" srcOrd="3" destOrd="0" presId="urn:microsoft.com/office/officeart/2005/8/layout/pyramid2"/>
    <dgm:cxn modelId="{7D7FA8FB-39EA-4D17-8515-02D39506D289}" type="presParOf" srcId="{AA0FB979-C8AA-4E42-90ED-5969348D2957}" destId="{68474605-1463-4A98-8C78-3FF712ECA8D3}" srcOrd="4" destOrd="0" presId="urn:microsoft.com/office/officeart/2005/8/layout/pyramid2"/>
    <dgm:cxn modelId="{6020AECC-0B05-4687-A606-A2CC240E4E14}" type="presParOf" srcId="{AA0FB979-C8AA-4E42-90ED-5969348D2957}" destId="{5A6091AF-9B8B-4430-9986-02F9C9EEBC55}" srcOrd="5" destOrd="0" presId="urn:microsoft.com/office/officeart/2005/8/layout/pyramid2"/>
    <dgm:cxn modelId="{87864E97-A5B9-4A1C-9A95-982A6E6E1840}" type="presParOf" srcId="{AA0FB979-C8AA-4E42-90ED-5969348D2957}" destId="{BAD40F57-B952-4876-99B5-ED57082B3A64}" srcOrd="6" destOrd="0" presId="urn:microsoft.com/office/officeart/2005/8/layout/pyramid2"/>
    <dgm:cxn modelId="{A8EAADD2-6BF4-4F45-80D4-B09C81C1EA53}" type="presParOf" srcId="{AA0FB979-C8AA-4E42-90ED-5969348D2957}" destId="{69C35A28-7A03-4927-AF77-ADE1BA0F2EF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9471A-5BA8-43F6-8B0F-A55D46C9A78C}">
      <dsp:nvSpPr>
        <dsp:cNvPr id="0" name=""/>
        <dsp:cNvSpPr/>
      </dsp:nvSpPr>
      <dsp:spPr>
        <a:xfrm>
          <a:off x="345156" y="0"/>
          <a:ext cx="4394200" cy="4394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9C5B0-1000-435F-B18F-A3968F8623E3}">
      <dsp:nvSpPr>
        <dsp:cNvPr id="0" name=""/>
        <dsp:cNvSpPr/>
      </dsp:nvSpPr>
      <dsp:spPr>
        <a:xfrm>
          <a:off x="2542256" y="439849"/>
          <a:ext cx="2856230" cy="78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Comic Sans MS" pitchFamily="66" charset="0"/>
            </a:rPr>
            <a:t>Воображение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2542256" y="439849"/>
        <a:ext cx="2856230" cy="781000"/>
      </dsp:txXfrm>
    </dsp:sp>
    <dsp:sp modelId="{3A9E64B8-E98F-425F-B427-7409278681F8}">
      <dsp:nvSpPr>
        <dsp:cNvPr id="0" name=""/>
        <dsp:cNvSpPr/>
      </dsp:nvSpPr>
      <dsp:spPr>
        <a:xfrm>
          <a:off x="2542256" y="1318474"/>
          <a:ext cx="2856230" cy="78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Comic Sans MS" pitchFamily="66" charset="0"/>
            </a:rPr>
            <a:t>Мышление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2542256" y="1318474"/>
        <a:ext cx="2856230" cy="781000"/>
      </dsp:txXfrm>
    </dsp:sp>
    <dsp:sp modelId="{68474605-1463-4A98-8C78-3FF712ECA8D3}">
      <dsp:nvSpPr>
        <dsp:cNvPr id="0" name=""/>
        <dsp:cNvSpPr/>
      </dsp:nvSpPr>
      <dsp:spPr>
        <a:xfrm>
          <a:off x="2542256" y="2197100"/>
          <a:ext cx="2856230" cy="78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Comic Sans MS" pitchFamily="66" charset="0"/>
            </a:rPr>
            <a:t>Запоминание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2542256" y="2197100"/>
        <a:ext cx="2856230" cy="781000"/>
      </dsp:txXfrm>
    </dsp:sp>
    <dsp:sp modelId="{BAD40F57-B952-4876-99B5-ED57082B3A64}">
      <dsp:nvSpPr>
        <dsp:cNvPr id="0" name=""/>
        <dsp:cNvSpPr/>
      </dsp:nvSpPr>
      <dsp:spPr>
        <a:xfrm>
          <a:off x="1511485" y="3280261"/>
          <a:ext cx="4712408" cy="78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70C0"/>
              </a:solidFill>
              <a:latin typeface="Comic Sans MS" pitchFamily="66" charset="0"/>
            </a:rPr>
            <a:t>Восприятие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1511485" y="3280261"/>
        <a:ext cx="4712408" cy="78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172200" cy="35364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i="1" dirty="0" smtClean="0">
                <a:solidFill>
                  <a:srgbClr val="C00000"/>
                </a:solidFill>
                <a:latin typeface="Georgia" pitchFamily="18" charset="0"/>
              </a:rPr>
              <a:t>«Дидактическая игра как средство развития детей раннего  возраста»</a:t>
            </a:r>
            <a:br>
              <a:rPr lang="ru-RU" sz="4000" i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4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2\Desktop\Новая папка\DSC02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4128460" cy="3096345"/>
          </a:xfrm>
          <a:prstGeom prst="rect">
            <a:avLst/>
          </a:prstGeom>
          <a:noFill/>
        </p:spPr>
      </p:pic>
      <p:pic>
        <p:nvPicPr>
          <p:cNvPr id="4" name="Picture 3" descr="G:\Суходоева - доклад. Май 2014г\Сенсорное воспитание Группа Пчелки-доклад\фото\SAM_9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2664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Игры на восприятие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цвета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Содержимое 5" descr="SAM_96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9552" y="692696"/>
            <a:ext cx="302895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SAM_96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3933056"/>
            <a:ext cx="3606800" cy="27051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2995612" cy="420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Игры на восприятие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формы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3" descr="G:\фото дид. игры\DSC0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3679957" cy="275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фото дид. игры\IMG_7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926892" cy="448146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Игры на восприятие величины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G:\фото дид. игры\DSC0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679957" cy="2759968"/>
          </a:xfrm>
          <a:prstGeom prst="rect">
            <a:avLst/>
          </a:prstGeom>
          <a:noFill/>
        </p:spPr>
      </p:pic>
      <p:pic>
        <p:nvPicPr>
          <p:cNvPr id="7" name="Рисунок 3" descr="1278922048_1263565845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3240906" cy="23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71600" y="373886"/>
            <a:ext cx="7842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Классификация игр детей дошкольного возраста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12" y="1196752"/>
            <a:ext cx="8224536" cy="474151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47664" y="836712"/>
            <a:ext cx="4824536" cy="47525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Дидактическая игра </a:t>
            </a:r>
            <a:r>
              <a:rPr lang="ru-RU" sz="2400" dirty="0" smtClean="0">
                <a:solidFill>
                  <a:srgbClr val="C00000"/>
                </a:solidFill>
              </a:rPr>
              <a:t>– </a:t>
            </a:r>
          </a:p>
          <a:p>
            <a:pPr algn="ctr"/>
            <a:r>
              <a:rPr lang="ru-RU" sz="2400" dirty="0" smtClean="0"/>
              <a:t>игра познавательная, направленная </a:t>
            </a:r>
          </a:p>
          <a:p>
            <a:pPr algn="ctr"/>
            <a:r>
              <a:rPr lang="ru-RU" sz="2400" dirty="0" smtClean="0"/>
              <a:t>на расширение, углубление, систематизацию представлений детей </a:t>
            </a:r>
          </a:p>
          <a:p>
            <a:pPr algn="ctr"/>
            <a:r>
              <a:rPr lang="ru-RU" sz="2400" dirty="0" smtClean="0"/>
              <a:t>об окружающем, воспитание познавательных интересов, развитие познавательных способностей</a:t>
            </a:r>
            <a:endParaRPr lang="ru-RU" sz="2400" dirty="0"/>
          </a:p>
        </p:txBody>
      </p:sp>
      <p:pic>
        <p:nvPicPr>
          <p:cNvPr id="4" name="Picture 4" descr="http://img1.liveinternet.ru/images/attach/c/4/81/526/81526543_0_80538_bd1ed273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720" y="1772816"/>
            <a:ext cx="2520280" cy="4530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123002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Дидактическая игра используется при решении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 образовательных областей: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«Познавательное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«Социально-коммуникативное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Речевое развитие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www.greenmama.ua/dn_images/01/46/58/21/120663993718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77680"/>
            <a:ext cx="261093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ФГОС дошкольного  образования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84887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Содержание образовательной области «Познавательное развитие» направлено на формирование …первичных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количестве, числе, части и целом, пространстве и времени, движении и покое, причинах и следствиях и др.):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4975" y="782638"/>
            <a:ext cx="8202613" cy="55737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Номер слайда 8"/>
          <p:cNvSpPr txBox="1">
            <a:spLocks noGrp="1"/>
          </p:cNvSpPr>
          <p:nvPr/>
        </p:nvSpPr>
        <p:spPr>
          <a:xfrm>
            <a:off x="6513513" y="6002338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24C14F-782F-4577-B9E9-E66E32AEB36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338262" y="1144588"/>
          <a:ext cx="6671732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13"/>
          <p:cNvSpPr txBox="1">
            <a:spLocks noChangeArrowheads="1"/>
          </p:cNvSpPr>
          <p:nvPr/>
        </p:nvSpPr>
        <p:spPr bwMode="auto">
          <a:xfrm rot="17831045">
            <a:off x="1016822" y="3226885"/>
            <a:ext cx="4037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Умственное развитие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5445224"/>
            <a:ext cx="6484937" cy="768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Сенсорное развитие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04664"/>
            <a:ext cx="920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2526288"/>
            <a:ext cx="4608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83671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  <a:latin typeface="Comic Sans MS" pitchFamily="66" charset="0"/>
              </a:rPr>
              <a:t>Виды дидактических игр</a:t>
            </a:r>
            <a:endParaRPr lang="ru-RU" sz="32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6239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-для развития мелкой моторики и речи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-восприятия формы и величины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-для формирования цветового восприятия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-для  слухового развития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-для  развития тактильных ощущений и обоняния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-для  художественно – творческого развития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-для  элементарного экспериментирования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Comic Sans MS" pitchFamily="66" charset="0"/>
              </a:rPr>
              <a:t>-для  развития интеллектуальных и конструктивных способностей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2\Desktop\Новая папка\DSC02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4896544" cy="3384376"/>
          </a:xfrm>
          <a:prstGeom prst="rect">
            <a:avLst/>
          </a:prstGeom>
          <a:noFill/>
        </p:spPr>
      </p:pic>
      <p:pic>
        <p:nvPicPr>
          <p:cNvPr id="1027" name="Picture 3" descr="C:\Users\dns2\Desktop\Новая папка\DSC02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4536504" cy="3408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98072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66FF"/>
                </a:solidFill>
                <a:latin typeface="Comic Sans MS" pitchFamily="66" charset="0"/>
              </a:rPr>
              <a:t>Игры для формирования  сенсорных эталонов</a:t>
            </a:r>
            <a:endParaRPr lang="ru-RU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4098" name="Picture 2" descr="G:\фото дид. игры\сканирование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74441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2\Desktop\Новая папка\DSC02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544053" cy="3408040"/>
          </a:xfrm>
          <a:prstGeom prst="rect">
            <a:avLst/>
          </a:prstGeom>
          <a:noFill/>
        </p:spPr>
      </p:pic>
      <p:pic>
        <p:nvPicPr>
          <p:cNvPr id="5123" name="Picture 3" descr="C:\Users\dns2\Desktop\Новая папка\DSC02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496048" cy="3372036"/>
          </a:xfrm>
          <a:prstGeom prst="rect">
            <a:avLst/>
          </a:prstGeom>
          <a:noFill/>
        </p:spPr>
      </p:pic>
      <p:pic>
        <p:nvPicPr>
          <p:cNvPr id="5124" name="Picture 4" descr="G:\гратн разв среда\IMG_0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827927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206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«Дидактическая игра как средство развития детей раннего  возраста»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Игры на восприятие  цвета</vt:lpstr>
      <vt:lpstr>Игры на восприятие  формы</vt:lpstr>
      <vt:lpstr>Игры на восприятие величины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«Дидактическая игра как средство развития детей младшего возраста» </dc:title>
  <dc:creator>МамаПапа</dc:creator>
  <cp:lastModifiedBy>dns2</cp:lastModifiedBy>
  <cp:revision>49</cp:revision>
  <dcterms:created xsi:type="dcterms:W3CDTF">2013-12-08T08:15:58Z</dcterms:created>
  <dcterms:modified xsi:type="dcterms:W3CDTF">2016-03-24T17:29:58Z</dcterms:modified>
</cp:coreProperties>
</file>