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4" r:id="rId7"/>
    <p:sldId id="265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D701-6846-446B-AED7-B1B64049EADF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99A7-377A-4C2A-B0DA-346DC7C570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D701-6846-446B-AED7-B1B64049EADF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99A7-377A-4C2A-B0DA-346DC7C570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D701-6846-446B-AED7-B1B64049EADF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99A7-377A-4C2A-B0DA-346DC7C570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D701-6846-446B-AED7-B1B64049EADF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99A7-377A-4C2A-B0DA-346DC7C570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D701-6846-446B-AED7-B1B64049EADF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99A7-377A-4C2A-B0DA-346DC7C570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D701-6846-446B-AED7-B1B64049EADF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99A7-377A-4C2A-B0DA-346DC7C570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D701-6846-446B-AED7-B1B64049EADF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99A7-377A-4C2A-B0DA-346DC7C570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D701-6846-446B-AED7-B1B64049EADF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99A7-377A-4C2A-B0DA-346DC7C570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D701-6846-446B-AED7-B1B64049EADF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99A7-377A-4C2A-B0DA-346DC7C570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D701-6846-446B-AED7-B1B64049EADF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99A7-377A-4C2A-B0DA-346DC7C570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D701-6846-446B-AED7-B1B64049EADF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99A7-377A-4C2A-B0DA-346DC7C570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DD701-6846-446B-AED7-B1B64049EADF}" type="datetimeFigureOut">
              <a:rPr lang="ru-RU" smtClean="0"/>
              <a:pPr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599A7-377A-4C2A-B0DA-346DC7C570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Осторожно Пешеход!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3852665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799" y="2060848"/>
            <a:ext cx="4073595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000958660_1-0f443267207bc067a40ceb35662a408d-1-1024x72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4650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2" algn="ctr" rtl="0">
              <a:spcBef>
                <a:spcPct val="0"/>
              </a:spcBef>
            </a:pPr>
            <a:r>
              <a:rPr lang="ru-RU" sz="28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Переходи улицу только по пешеходному переходу </a:t>
            </a:r>
            <a:br>
              <a:rPr lang="ru-RU" sz="28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dirty="0"/>
          </a:p>
        </p:txBody>
      </p:sp>
      <p:pic>
        <p:nvPicPr>
          <p:cNvPr id="5" name="Содержимое 4" descr="hello_html_m4bce222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96680" y="1600200"/>
            <a:ext cx="4150639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sz="32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Переходя дорогу остановись, посмотри, нет ли близко автомобиля</a:t>
            </a:r>
            <a:r>
              <a:rPr lang="ru-RU" sz="3200" dirty="0" smtClean="0">
                <a:solidFill>
                  <a:srgbClr val="FF0066"/>
                </a:solidFill>
                <a:effectLst/>
              </a:rPr>
              <a:t> </a:t>
            </a:r>
            <a:br>
              <a:rPr lang="ru-RU" sz="3200" dirty="0" smtClean="0">
                <a:solidFill>
                  <a:srgbClr val="FF0066"/>
                </a:solidFill>
                <a:effectLst/>
              </a:rPr>
            </a:br>
            <a:endParaRPr lang="ru-RU" dirty="0"/>
          </a:p>
        </p:txBody>
      </p:sp>
      <p:pic>
        <p:nvPicPr>
          <p:cNvPr id="6" name="Содержимое 5" descr="14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42420" y="1600200"/>
            <a:ext cx="4059160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sz="32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 перебегай проезжую часть перед близко идущим транспортом </a:t>
            </a:r>
            <a:br>
              <a:rPr lang="ru-RU" sz="32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dirty="0"/>
          </a:p>
        </p:txBody>
      </p:sp>
      <p:pic>
        <p:nvPicPr>
          <p:cNvPr id="5" name="Содержимое 4" descr="9778_html_44e0936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556792"/>
            <a:ext cx="6083758" cy="510021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Ожидая транспорт, стойте только на посадочных площадках или обочине</a:t>
            </a:r>
            <a:br>
              <a:rPr lang="ru-RU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dirty="0"/>
          </a:p>
        </p:txBody>
      </p:sp>
      <p:pic>
        <p:nvPicPr>
          <p:cNvPr id="4" name="Picture 8" descr="13174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2492896"/>
            <a:ext cx="3631853" cy="3902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Необходимо </a:t>
            </a:r>
            <a:r>
              <a:rPr lang="ru-RU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пристегнуться,</a:t>
            </a:r>
            <a:br>
              <a:rPr lang="ru-RU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если вы едите в легковом автомобиле </a:t>
            </a:r>
            <a:br>
              <a:rPr lang="ru-RU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dirty="0"/>
          </a:p>
        </p:txBody>
      </p:sp>
      <p:pic>
        <p:nvPicPr>
          <p:cNvPr id="4" name="Picture 7" descr="title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420888"/>
            <a:ext cx="4929336" cy="359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Ведите велосипед рядом, если переходите улицу. Не рискуйте, переезжая дорогу!</a:t>
            </a:r>
            <a:br>
              <a:rPr lang="ru-RU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dirty="0"/>
          </a:p>
        </p:txBody>
      </p:sp>
      <p:pic>
        <p:nvPicPr>
          <p:cNvPr id="6" name="Содержимое 5" descr="4815.Foto119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2060848"/>
            <a:ext cx="603461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27</Words>
  <Application>Microsoft Office PowerPoint</Application>
  <PresentationFormat>Экран (4:3)</PresentationFormat>
  <Paragraphs>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Осторожно Пешеход!</vt:lpstr>
      <vt:lpstr>Слайд 2</vt:lpstr>
      <vt:lpstr>Переходи улицу только по пешеходному переходу  </vt:lpstr>
      <vt:lpstr>Переходя дорогу остановись, посмотри, нет ли близко автомобиля  </vt:lpstr>
      <vt:lpstr>Не перебегай проезжую часть перед близко идущим транспортом  </vt:lpstr>
      <vt:lpstr>  Ожидая транспорт, стойте только на посадочных площадках или обочине </vt:lpstr>
      <vt:lpstr>  Необходимо пристегнуться, если вы едите в легковом автомобиле  </vt:lpstr>
      <vt:lpstr>  Ведите велосипед рядом, если переходите улицу. Не рискуйте, переезжая дорогу!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2016-03-22T17:47:44Z</dcterms:created>
  <dcterms:modified xsi:type="dcterms:W3CDTF">2016-03-29T06:26:40Z</dcterms:modified>
</cp:coreProperties>
</file>