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019774-7EF2-4E50-8B6B-ACEB8C360524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AA8AA0-DB24-45A1-97C1-3875A25329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33123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ООШ № 15 СП «Детский сад «Чебурашка»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«Неделя книги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637010" cy="201622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«Василек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Воспитатели Жукова О.В., </a:t>
            </a:r>
          </a:p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Башилова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Л.М.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47">
        <p:split orient="vert"/>
      </p:transition>
    </mc:Choice>
    <mc:Fallback xmlns="">
      <p:transition spd="slow" advTm="94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79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правильного отношения к книге, как к объекту получения знаний и удовольствия. Формирование представлений о нравственном смысле литературных произведений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Подвести к мотивационной оценке поступков и характеров героев книг.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знания о жанровых особенностях книг.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творческого мышления детей.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возможности сотрудничества с библиотекой, активизировать посещение библиотеки.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творчеством детских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писателей.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546">
        <p:split orient="vert"/>
      </p:transition>
    </mc:Choice>
    <mc:Fallback xmlns="">
      <p:transition spd="slow" advTm="305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504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6864" cy="2304256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темы проекта.</a:t>
            </a:r>
          </a:p>
          <a:p>
            <a:pPr lvl="0" algn="l"/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цели и </a:t>
            </a:r>
            <a:r>
              <a:rPr lang="ru-RU" sz="1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плана проекта.</a:t>
            </a:r>
          </a:p>
          <a:p>
            <a:pPr lvl="0" algn="l"/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проекта.</a:t>
            </a:r>
          </a:p>
          <a:p>
            <a:pPr lvl="0" algn="l"/>
            <a:r>
              <a:rPr lang="ru-RU" sz="1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проекта.</a:t>
            </a:r>
          </a:p>
          <a:p>
            <a:pPr algn="l"/>
            <a:r>
              <a:rPr lang="ru-RU" sz="16000" dirty="0"/>
              <a:t> </a:t>
            </a:r>
          </a:p>
          <a:p>
            <a:r>
              <a:rPr lang="ru-RU" dirty="0"/>
              <a:t> 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Знакомство с художественной литературой</a:t>
            </a:r>
            <a:br>
              <a:rPr lang="ru-RU" sz="20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«В гости к литературным героям»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WARRIOR\Desktop\Фото\101_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43" y="3675222"/>
            <a:ext cx="4299853" cy="27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041">
        <p:split orient="vert"/>
      </p:transition>
    </mc:Choice>
    <mc:Fallback xmlns="">
      <p:transition spd="slow" advTm="310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86409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«Из какой сказки эпизод»</a:t>
            </a:r>
            <a:b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(по сказкам К.И. Чуковского</a:t>
            </a:r>
            <a:r>
              <a:rPr lang="ru-RU" sz="24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А.С. Пушкина)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ARRIOR\Desktop\Фото\101_0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0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ARRIOR\Desktop\Фото\101_0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36809" cy="2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ARRIOR\Desktop\Фото\101_1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9" y="3933056"/>
            <a:ext cx="3900430" cy="26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42">
        <p:split orient="vert"/>
      </p:transition>
    </mc:Choice>
    <mc:Fallback xmlns="">
      <p:transition spd="slow" advTm="174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496944" cy="93610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000" u="sng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Задача: </a:t>
            </a:r>
            <a:r>
              <a:rPr lang="ru-RU" sz="2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Вызвать интерес к книгам различных жанров. Развивать чувство гордости за то, что ребёнок умеет читать книги, понимает их содержание. </a:t>
            </a:r>
            <a:r>
              <a:rPr lang="ru-RU" sz="2000" u="sng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u="sng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WARRIOR\Desktop\Фото\101_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7722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ARRIOR\Desktop\Фото\101_1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8731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ARRIOR\Desktop\Фото\101_1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772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618">
        <p:split orient="vert"/>
      </p:transition>
    </mc:Choice>
    <mc:Fallback xmlns="">
      <p:transition spd="slow" advTm="256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«Вспомни сказку по отрывку»</a:t>
            </a:r>
            <a: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136904" cy="936104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/>
              <a:t>Задача:</a:t>
            </a:r>
            <a:r>
              <a:rPr lang="ru-RU" sz="2400" dirty="0" smtClean="0"/>
              <a:t> Развивать у детей память.</a:t>
            </a:r>
            <a:endParaRPr lang="ru-RU" sz="2400" b="1" u="sng" dirty="0"/>
          </a:p>
          <a:p>
            <a:pPr algn="l"/>
            <a:endParaRPr lang="ru-RU" dirty="0"/>
          </a:p>
        </p:txBody>
      </p:sp>
      <p:pic>
        <p:nvPicPr>
          <p:cNvPr id="4" name="Picture 2" descr="C:\Users\WARRIOR\Desktop\Фото\101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3888432" cy="24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441106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«Нарисуй сказочного персонажа, а мы отгадаем»</a:t>
            </a:r>
            <a:br>
              <a:rPr lang="ru-RU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6" name="Picture 2" descr="C:\Users\WARRIOR\Desktop\Фото\101_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87436"/>
            <a:ext cx="4111085" cy="26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96">
        <p:split orient="vert"/>
      </p:transition>
    </mc:Choice>
    <mc:Fallback xmlns="">
      <p:transition spd="slow" advTm="308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«Книжкина больница»</a:t>
            </a:r>
            <a: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(отбор материала для лечения «больных книг», ремонт книг)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8208912" cy="792088"/>
          </a:xfrm>
        </p:spPr>
        <p:txBody>
          <a:bodyPr>
            <a:normAutofit/>
          </a:bodyPr>
          <a:lstStyle/>
          <a:p>
            <a:pPr algn="l"/>
            <a:r>
              <a:rPr lang="ru-RU" b="1" u="sng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Задача:</a:t>
            </a:r>
            <a:r>
              <a:rPr lang="ru-RU" u="sng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умение детей аккуратно работать с ножницами и клеем. Воспитать бережное отношение к книгам.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WARRIOR\Desktop\Фото\101_1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4" y="1772816"/>
            <a:ext cx="3980886" cy="29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ARRIOR\Desktop\Фото\101_1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29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10">
        <p:split orient="vert"/>
      </p:transition>
    </mc:Choice>
    <mc:Fallback xmlns="">
      <p:transition spd="slow" advTm="314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590465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6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6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1. В результате совместной деятельности воспитанников и педагогов ДОУ дети приобщились к высокохудожественной литературе и театральной деятельности, расширили кругозор о детских книгах, их авторах, персонажах, сформировали запас литературных впечатлений, научились иллюстрировать, инсценировать литературные произведения, изготавливать книги своими руками. Дети познакомились с  творчеством художников-иллюстраторов.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2. Родители воспитанников получили информацию о том, как воспитать у ребёнка любовь к чтению.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3. Проектный метод развил познавательный интерес к различным областям знаний у детей, сформировал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навыки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сотрудничества.</a:t>
            </a:r>
            <a:r>
              <a:rPr lang="ru-RU" sz="2000" dirty="0" smtClean="0">
                <a:effectLst/>
              </a:rPr>
              <a:t>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8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651">
        <p:split orient="vert"/>
      </p:transition>
    </mc:Choice>
    <mc:Fallback xmlns="">
      <p:transition spd="slow" advTm="466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141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ГБОУ ООШ № 15 СП «Детский сад «Чебурашка»  Проект  «Неделя книги» </vt:lpstr>
      <vt:lpstr>Цель проекта:   Воспитание правильного отношения к книге, как к объекту получения знаний и удовольствия. Формирование представлений о нравственном смысле литературных произведений. Задачи проекта: Подвести к мотивационной оценке поступков и характеров героев книг. Закрепить знания о жанровых особенностях книг. Активизация творческого мышления детей. Расширить возможности сотрудничества с библиотекой, активизировать посещение библиотеки. Познакомить детей с творчеством детских писателей.  </vt:lpstr>
      <vt:lpstr>Этапы работы:</vt:lpstr>
      <vt:lpstr>2. «Из какой сказки эпизод»     (по сказкам К.И. Чуковского, А.С. Пушкина)       </vt:lpstr>
      <vt:lpstr>Задача: Вызвать интерес к книгам различных жанров. Развивать чувство гордости за то, что ребёнок умеет читать книги, понимает их содержание.  </vt:lpstr>
      <vt:lpstr>3. «Вспомни сказку по отрывку»     </vt:lpstr>
      <vt:lpstr>5. «Книжкина больница»     (отбор материала для лечения «больных книг», ремонт книг)</vt:lpstr>
      <vt:lpstr>Результаты проекта:  1. В результате совместной деятельности воспитанников и педагогов ДОУ дети приобщились к высокохудожественной литературе и театральной деятельности, расширили кругозор о детских книгах, их авторах, персонажах, сформировали запас литературных впечатлений, научились иллюстрировать, инсценировать литературные произведения, изготавливать книги своими руками. Дети познакомились с  творчеством художников-иллюстраторов.   2. Родители воспитанников получили информацию о том, как воспитать у ребёнка любовь к чтению.   3. Проектный метод развил познавательный интерес к различным областям знаний у детей, сформировал  навыки сотрудничества..</vt:lpstr>
    </vt:vector>
  </TitlesOfParts>
  <Company>WARRIOR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«Неделя книги»</dc:title>
  <dc:creator>WEREWOLF</dc:creator>
  <cp:lastModifiedBy>Елена</cp:lastModifiedBy>
  <cp:revision>22</cp:revision>
  <dcterms:created xsi:type="dcterms:W3CDTF">2015-01-28T17:20:28Z</dcterms:created>
  <dcterms:modified xsi:type="dcterms:W3CDTF">2016-03-28T16:50:11Z</dcterms:modified>
</cp:coreProperties>
</file>