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1A43-DA90-4EE5-9FC3-C7FEBA45DA60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38C6-C444-4786-9A7E-64F2A64F64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342584" cy="10355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Глаза зеркало души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Рисунок 3" descr="Vospitanie_Detey-6_013. дева улыбает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626405" cy="375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( витамины для глаз)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Черника, </a:t>
            </a:r>
          </a:p>
          <a:p>
            <a:r>
              <a:rPr lang="ru-RU" dirty="0" smtClean="0"/>
              <a:t>Голубика </a:t>
            </a:r>
          </a:p>
          <a:p>
            <a:r>
              <a:rPr lang="ru-RU" dirty="0" smtClean="0"/>
              <a:t>Гранат</a:t>
            </a:r>
          </a:p>
          <a:p>
            <a:r>
              <a:rPr lang="ru-RU" dirty="0" smtClean="0"/>
              <a:t>Ягоды </a:t>
            </a:r>
            <a:r>
              <a:rPr lang="ru-RU" dirty="0"/>
              <a:t>вишни и черешни. </a:t>
            </a:r>
          </a:p>
        </p:txBody>
      </p:sp>
      <p:pic>
        <p:nvPicPr>
          <p:cNvPr id="4" name="Рисунок 3" descr="riesen-blaubeere--jersey--14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340768"/>
            <a:ext cx="2232273" cy="2692901"/>
          </a:xfrm>
          <a:prstGeom prst="rect">
            <a:avLst/>
          </a:prstGeom>
        </p:spPr>
      </p:pic>
      <p:pic>
        <p:nvPicPr>
          <p:cNvPr id="5" name="Рисунок 4" descr="xVEDdTw8z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4019834"/>
            <a:ext cx="2994670" cy="2457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Правила для детей!!!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Не разрешайте детям смотреть телевизор дольше 30 мин.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 </a:t>
            </a:r>
            <a:r>
              <a:rPr lang="ru-RU" dirty="0"/>
              <a:t>время просмотра телевизора ребёнок должен находиться не ближе 2-х метров от экрана.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</a:t>
            </a:r>
            <a:r>
              <a:rPr lang="ru-RU" dirty="0"/>
              <a:t>компьютера детям можно проводить не больше 10 мин. в день.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Необходимо </a:t>
            </a:r>
            <a:r>
              <a:rPr lang="ru-RU" dirty="0"/>
              <a:t>следить за посадкой ребёнка за </a:t>
            </a:r>
            <a:r>
              <a:rPr lang="ru-RU" dirty="0" smtClean="0"/>
              <a:t>столом.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Правила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Читать</a:t>
            </a:r>
            <a:r>
              <a:rPr lang="ru-RU" dirty="0"/>
              <a:t>, рисовать, рассматривать иллюстрации в книгах при хорошем освещении.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Чтобы </a:t>
            </a:r>
            <a:r>
              <a:rPr lang="ru-RU" dirty="0"/>
              <a:t>сохранить у ребёнка хорошее зрение, надо обязательно не реже, чем 1 раз в год, показывать ребёнка врачу — офтальмологу!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Необходимо </a:t>
            </a:r>
            <a:r>
              <a:rPr lang="ru-RU" dirty="0"/>
              <a:t>внимательно следить за ребёнком и в случае обнаружения, что ребёнок присматривается, щуриться отвести к окулисту для проверки остроты зрения и выписывания очков.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Один из наиболее удобных и проверенных способов — детская гимнастика для глаз. </a:t>
            </a:r>
          </a:p>
        </p:txBody>
      </p:sp>
      <p:pic>
        <p:nvPicPr>
          <p:cNvPr id="4" name="Содержимое 3" descr="57999_html_57e13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39"/>
            <a:ext cx="6743573" cy="44846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aaea9507fadba9bccde21aa0f71ae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09" y="332656"/>
            <a:ext cx="8914991" cy="59375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999_html_m1fc08d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467884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40x600_1_85_1379797802-ch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213" y="1600200"/>
            <a:ext cx="681157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Глаза зеркало души</vt:lpstr>
      <vt:lpstr>питание ( витамины для глаз)</vt:lpstr>
      <vt:lpstr>Правила для детей!!!</vt:lpstr>
      <vt:lpstr>Правила</vt:lpstr>
      <vt:lpstr>Один из наиболее удобных и проверенных способов — детская гимнастика для глаз. </vt:lpstr>
      <vt:lpstr>Слайд 6</vt:lpstr>
      <vt:lpstr>Слайд 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 зеркало души</dc:title>
  <dc:creator>User</dc:creator>
  <cp:lastModifiedBy>User</cp:lastModifiedBy>
  <cp:revision>3</cp:revision>
  <dcterms:created xsi:type="dcterms:W3CDTF">2016-03-28T16:41:07Z</dcterms:created>
  <dcterms:modified xsi:type="dcterms:W3CDTF">2016-03-28T17:07:35Z</dcterms:modified>
</cp:coreProperties>
</file>