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70" r:id="rId9"/>
    <p:sldId id="261" r:id="rId10"/>
    <p:sldId id="273" r:id="rId11"/>
    <p:sldId id="279" r:id="rId12"/>
    <p:sldId id="281" r:id="rId13"/>
    <p:sldId id="277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B2840-FCFC-438E-B43E-991AAECDC7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AE13E-D26C-4C28-AC2A-61E56F3AE02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DC286B79-2D33-42A0-80AA-E3D1044B3924}" type="parTrans" cxnId="{F2B0EF85-E274-488C-8222-09D3B6191A5E}">
      <dgm:prSet/>
      <dgm:spPr/>
      <dgm:t>
        <a:bodyPr/>
        <a:lstStyle/>
        <a:p>
          <a:endParaRPr lang="ru-RU"/>
        </a:p>
      </dgm:t>
    </dgm:pt>
    <dgm:pt modelId="{E5ED47CE-2EC7-419D-BFF9-ECD8ED410B25}" type="sibTrans" cxnId="{F2B0EF85-E274-488C-8222-09D3B6191A5E}">
      <dgm:prSet/>
      <dgm:spPr/>
      <dgm:t>
        <a:bodyPr/>
        <a:lstStyle/>
        <a:p>
          <a:endParaRPr lang="ru-RU"/>
        </a:p>
      </dgm:t>
    </dgm:pt>
    <dgm:pt modelId="{03469FA3-AB60-4FE2-88BC-AB628125F3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70FBC7BE-F26C-49F7-8AF1-AA708A9B75D4}" type="parTrans" cxnId="{ECD6AEA2-F0FF-4D56-8F8C-FF0D48E4B2F8}">
      <dgm:prSet/>
      <dgm:spPr/>
      <dgm:t>
        <a:bodyPr/>
        <a:lstStyle/>
        <a:p>
          <a:endParaRPr lang="ru-RU"/>
        </a:p>
      </dgm:t>
    </dgm:pt>
    <dgm:pt modelId="{A3A658F9-2EBE-4B4F-A0C6-47D21F1CF4ED}" type="sibTrans" cxnId="{ECD6AEA2-F0FF-4D56-8F8C-FF0D48E4B2F8}">
      <dgm:prSet/>
      <dgm:spPr/>
      <dgm:t>
        <a:bodyPr/>
        <a:lstStyle/>
        <a:p>
          <a:endParaRPr lang="ru-RU"/>
        </a:p>
      </dgm:t>
    </dgm:pt>
    <dgm:pt modelId="{64AEB24C-222C-41F6-A44D-7417B4B1CF7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5A15A29C-A567-4D31-B855-930BBEE13791}" type="parTrans" cxnId="{D5B01B74-230C-46F2-B588-CBF8F8F99FB0}">
      <dgm:prSet/>
      <dgm:spPr/>
      <dgm:t>
        <a:bodyPr/>
        <a:lstStyle/>
        <a:p>
          <a:endParaRPr lang="ru-RU"/>
        </a:p>
      </dgm:t>
    </dgm:pt>
    <dgm:pt modelId="{D051291E-5619-4B16-B811-64444CF2519B}" type="sibTrans" cxnId="{D5B01B74-230C-46F2-B588-CBF8F8F99FB0}">
      <dgm:prSet/>
      <dgm:spPr/>
      <dgm:t>
        <a:bodyPr/>
        <a:lstStyle/>
        <a:p>
          <a:endParaRPr lang="ru-RU"/>
        </a:p>
      </dgm:t>
    </dgm:pt>
    <dgm:pt modelId="{37777F28-4DDD-436F-825D-60B4DA1D405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A556B705-EF33-43A0-AD45-D373BABA9DA0}" type="parTrans" cxnId="{F366FCCA-38C1-4AEF-A854-944C9FE3B54A}">
      <dgm:prSet/>
      <dgm:spPr/>
      <dgm:t>
        <a:bodyPr/>
        <a:lstStyle/>
        <a:p>
          <a:endParaRPr lang="ru-RU"/>
        </a:p>
      </dgm:t>
    </dgm:pt>
    <dgm:pt modelId="{7125ACB2-FFCB-4E51-AD48-372300B22A4A}" type="sibTrans" cxnId="{F366FCCA-38C1-4AEF-A854-944C9FE3B54A}">
      <dgm:prSet/>
      <dgm:spPr/>
      <dgm:t>
        <a:bodyPr/>
        <a:lstStyle/>
        <a:p>
          <a:endParaRPr lang="ru-RU"/>
        </a:p>
      </dgm:t>
    </dgm:pt>
    <dgm:pt modelId="{ABBE5C4E-7F55-4031-8C86-030663018AC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3E33D730-396E-458A-B5E9-8980A256B2C6}" type="parTrans" cxnId="{447DAAE3-33BE-44A0-A885-6FF267AD2512}">
      <dgm:prSet/>
      <dgm:spPr/>
      <dgm:t>
        <a:bodyPr/>
        <a:lstStyle/>
        <a:p>
          <a:endParaRPr lang="ru-RU"/>
        </a:p>
      </dgm:t>
    </dgm:pt>
    <dgm:pt modelId="{74ED4F5B-013F-4F9D-B9F5-5CC59C442B85}" type="sibTrans" cxnId="{447DAAE3-33BE-44A0-A885-6FF267AD2512}">
      <dgm:prSet/>
      <dgm:spPr/>
      <dgm:t>
        <a:bodyPr/>
        <a:lstStyle/>
        <a:p>
          <a:endParaRPr lang="ru-RU"/>
        </a:p>
      </dgm:t>
    </dgm:pt>
    <dgm:pt modelId="{76883467-7EE5-414A-B701-201444A674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21C59834-59B0-4E3C-8F13-C1C6F0F0BE45}" type="parTrans" cxnId="{62D47AB8-9083-4AE7-9F6C-EE7F7CC9107C}">
      <dgm:prSet/>
      <dgm:spPr/>
      <dgm:t>
        <a:bodyPr/>
        <a:lstStyle/>
        <a:p>
          <a:endParaRPr lang="ru-RU"/>
        </a:p>
      </dgm:t>
    </dgm:pt>
    <dgm:pt modelId="{45EEC212-2CDC-4784-97F1-B5C7303BB715}" type="sibTrans" cxnId="{62D47AB8-9083-4AE7-9F6C-EE7F7CC9107C}">
      <dgm:prSet/>
      <dgm:spPr/>
      <dgm:t>
        <a:bodyPr/>
        <a:lstStyle/>
        <a:p>
          <a:endParaRPr lang="ru-RU"/>
        </a:p>
      </dgm:t>
    </dgm:pt>
    <dgm:pt modelId="{E28F4D7F-2667-44B1-A2E3-40C696161CB3}" type="pres">
      <dgm:prSet presAssocID="{163B2840-FCFC-438E-B43E-991AAECDC7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2B200-F305-4A05-B439-DB7D7F33B586}" type="pres">
      <dgm:prSet presAssocID="{65CAE13E-D26C-4C28-AC2A-61E56F3AE02B}" presName="composite" presStyleCnt="0"/>
      <dgm:spPr/>
    </dgm:pt>
    <dgm:pt modelId="{9DDA7FE6-C462-4B65-BB0E-4FCA7C46EF6D}" type="pres">
      <dgm:prSet presAssocID="{65CAE13E-D26C-4C28-AC2A-61E56F3AE0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E6B01-11AD-4E89-AEC6-65C43D8CE8E9}" type="pres">
      <dgm:prSet presAssocID="{65CAE13E-D26C-4C28-AC2A-61E56F3AE0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04D55-253C-4950-846C-DB0D27B95ED3}" type="pres">
      <dgm:prSet presAssocID="{E5ED47CE-2EC7-419D-BFF9-ECD8ED410B25}" presName="sp" presStyleCnt="0"/>
      <dgm:spPr/>
    </dgm:pt>
    <dgm:pt modelId="{B2902766-5554-404B-96B4-ED5E590BBFF0}" type="pres">
      <dgm:prSet presAssocID="{64AEB24C-222C-41F6-A44D-7417B4B1CF73}" presName="composite" presStyleCnt="0"/>
      <dgm:spPr/>
    </dgm:pt>
    <dgm:pt modelId="{1B8858FA-C739-4C65-9378-547988FDDD69}" type="pres">
      <dgm:prSet presAssocID="{64AEB24C-222C-41F6-A44D-7417B4B1CF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23876-4DE4-46ED-99CA-06ACA445E3B4}" type="pres">
      <dgm:prSet presAssocID="{64AEB24C-222C-41F6-A44D-7417B4B1CF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0E56-CB42-4A63-B2DD-F61C511456C1}" type="pres">
      <dgm:prSet presAssocID="{D051291E-5619-4B16-B811-64444CF2519B}" presName="sp" presStyleCnt="0"/>
      <dgm:spPr/>
    </dgm:pt>
    <dgm:pt modelId="{455AC9EA-AF5F-4ABE-AE97-0AE24324BB30}" type="pres">
      <dgm:prSet presAssocID="{ABBE5C4E-7F55-4031-8C86-030663018AC8}" presName="composite" presStyleCnt="0"/>
      <dgm:spPr/>
    </dgm:pt>
    <dgm:pt modelId="{C62A8647-A155-4537-A095-C1043D2E0A84}" type="pres">
      <dgm:prSet presAssocID="{ABBE5C4E-7F55-4031-8C86-030663018AC8}" presName="parentText" presStyleLbl="alignNode1" presStyleIdx="2" presStyleCnt="3" custScaleX="120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94B3E-32D7-4464-8FCB-2F2C8A6E3744}" type="pres">
      <dgm:prSet presAssocID="{ABBE5C4E-7F55-4031-8C86-030663018AC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7654F7-8ED0-4974-9AF9-6F8D6D1AA665}" type="presOf" srcId="{64AEB24C-222C-41F6-A44D-7417B4B1CF73}" destId="{1B8858FA-C739-4C65-9378-547988FDDD69}" srcOrd="0" destOrd="0" presId="urn:microsoft.com/office/officeart/2005/8/layout/chevron2"/>
    <dgm:cxn modelId="{62D47AB8-9083-4AE7-9F6C-EE7F7CC9107C}" srcId="{ABBE5C4E-7F55-4031-8C86-030663018AC8}" destId="{76883467-7EE5-414A-B701-201444A67410}" srcOrd="0" destOrd="0" parTransId="{21C59834-59B0-4E3C-8F13-C1C6F0F0BE45}" sibTransId="{45EEC212-2CDC-4784-97F1-B5C7303BB715}"/>
    <dgm:cxn modelId="{D5B01B74-230C-46F2-B588-CBF8F8F99FB0}" srcId="{163B2840-FCFC-438E-B43E-991AAECDC74D}" destId="{64AEB24C-222C-41F6-A44D-7417B4B1CF73}" srcOrd="1" destOrd="0" parTransId="{5A15A29C-A567-4D31-B855-930BBEE13791}" sibTransId="{D051291E-5619-4B16-B811-64444CF2519B}"/>
    <dgm:cxn modelId="{F366FCCA-38C1-4AEF-A854-944C9FE3B54A}" srcId="{64AEB24C-222C-41F6-A44D-7417B4B1CF73}" destId="{37777F28-4DDD-436F-825D-60B4DA1D4056}" srcOrd="0" destOrd="0" parTransId="{A556B705-EF33-43A0-AD45-D373BABA9DA0}" sibTransId="{7125ACB2-FFCB-4E51-AD48-372300B22A4A}"/>
    <dgm:cxn modelId="{F2B0EF85-E274-488C-8222-09D3B6191A5E}" srcId="{163B2840-FCFC-438E-B43E-991AAECDC74D}" destId="{65CAE13E-D26C-4C28-AC2A-61E56F3AE02B}" srcOrd="0" destOrd="0" parTransId="{DC286B79-2D33-42A0-80AA-E3D1044B3924}" sibTransId="{E5ED47CE-2EC7-419D-BFF9-ECD8ED410B25}"/>
    <dgm:cxn modelId="{447DAAE3-33BE-44A0-A885-6FF267AD2512}" srcId="{163B2840-FCFC-438E-B43E-991AAECDC74D}" destId="{ABBE5C4E-7F55-4031-8C86-030663018AC8}" srcOrd="2" destOrd="0" parTransId="{3E33D730-396E-458A-B5E9-8980A256B2C6}" sibTransId="{74ED4F5B-013F-4F9D-B9F5-5CC59C442B85}"/>
    <dgm:cxn modelId="{570EC79B-3FCB-432D-9E63-DF9BB278BA75}" type="presOf" srcId="{ABBE5C4E-7F55-4031-8C86-030663018AC8}" destId="{C62A8647-A155-4537-A095-C1043D2E0A84}" srcOrd="0" destOrd="0" presId="urn:microsoft.com/office/officeart/2005/8/layout/chevron2"/>
    <dgm:cxn modelId="{6CB55678-800E-4586-A442-2061201454BE}" type="presOf" srcId="{03469FA3-AB60-4FE2-88BC-AB628125F37B}" destId="{CE6E6B01-11AD-4E89-AEC6-65C43D8CE8E9}" srcOrd="0" destOrd="0" presId="urn:microsoft.com/office/officeart/2005/8/layout/chevron2"/>
    <dgm:cxn modelId="{63022F85-C1E8-4BC6-8296-04473C596CCD}" type="presOf" srcId="{37777F28-4DDD-436F-825D-60B4DA1D4056}" destId="{FD923876-4DE4-46ED-99CA-06ACA445E3B4}" srcOrd="0" destOrd="0" presId="urn:microsoft.com/office/officeart/2005/8/layout/chevron2"/>
    <dgm:cxn modelId="{ECD6AEA2-F0FF-4D56-8F8C-FF0D48E4B2F8}" srcId="{65CAE13E-D26C-4C28-AC2A-61E56F3AE02B}" destId="{03469FA3-AB60-4FE2-88BC-AB628125F37B}" srcOrd="0" destOrd="0" parTransId="{70FBC7BE-F26C-49F7-8AF1-AA708A9B75D4}" sibTransId="{A3A658F9-2EBE-4B4F-A0C6-47D21F1CF4ED}"/>
    <dgm:cxn modelId="{B97E4E04-F05E-4BBE-8C07-6091AEAE3583}" type="presOf" srcId="{65CAE13E-D26C-4C28-AC2A-61E56F3AE02B}" destId="{9DDA7FE6-C462-4B65-BB0E-4FCA7C46EF6D}" srcOrd="0" destOrd="0" presId="urn:microsoft.com/office/officeart/2005/8/layout/chevron2"/>
    <dgm:cxn modelId="{49F120C6-F059-46FA-A0F4-9DD929CC1ACB}" type="presOf" srcId="{76883467-7EE5-414A-B701-201444A67410}" destId="{ABB94B3E-32D7-4464-8FCB-2F2C8A6E3744}" srcOrd="0" destOrd="0" presId="urn:microsoft.com/office/officeart/2005/8/layout/chevron2"/>
    <dgm:cxn modelId="{9BE9A87F-0D18-4448-9E4E-A7F4CB3CDE0C}" type="presOf" srcId="{163B2840-FCFC-438E-B43E-991AAECDC74D}" destId="{E28F4D7F-2667-44B1-A2E3-40C696161CB3}" srcOrd="0" destOrd="0" presId="urn:microsoft.com/office/officeart/2005/8/layout/chevron2"/>
    <dgm:cxn modelId="{682F9424-8ACC-40DB-B70F-EEFB064A25F0}" type="presParOf" srcId="{E28F4D7F-2667-44B1-A2E3-40C696161CB3}" destId="{3A92B200-F305-4A05-B439-DB7D7F33B586}" srcOrd="0" destOrd="0" presId="urn:microsoft.com/office/officeart/2005/8/layout/chevron2"/>
    <dgm:cxn modelId="{1A5217B2-6032-44AE-82E9-0E5558472BFA}" type="presParOf" srcId="{3A92B200-F305-4A05-B439-DB7D7F33B586}" destId="{9DDA7FE6-C462-4B65-BB0E-4FCA7C46EF6D}" srcOrd="0" destOrd="0" presId="urn:microsoft.com/office/officeart/2005/8/layout/chevron2"/>
    <dgm:cxn modelId="{02C056B1-2734-4B37-BD4C-84ACC093A79D}" type="presParOf" srcId="{3A92B200-F305-4A05-B439-DB7D7F33B586}" destId="{CE6E6B01-11AD-4E89-AEC6-65C43D8CE8E9}" srcOrd="1" destOrd="0" presId="urn:microsoft.com/office/officeart/2005/8/layout/chevron2"/>
    <dgm:cxn modelId="{019F00BC-8714-4677-86EF-2C3AD95B5244}" type="presParOf" srcId="{E28F4D7F-2667-44B1-A2E3-40C696161CB3}" destId="{26604D55-253C-4950-846C-DB0D27B95ED3}" srcOrd="1" destOrd="0" presId="urn:microsoft.com/office/officeart/2005/8/layout/chevron2"/>
    <dgm:cxn modelId="{AF7B05DB-7CFD-4773-817E-4B0F0DAEF350}" type="presParOf" srcId="{E28F4D7F-2667-44B1-A2E3-40C696161CB3}" destId="{B2902766-5554-404B-96B4-ED5E590BBFF0}" srcOrd="2" destOrd="0" presId="urn:microsoft.com/office/officeart/2005/8/layout/chevron2"/>
    <dgm:cxn modelId="{28591B63-EDBC-4830-B701-356DD80E29CE}" type="presParOf" srcId="{B2902766-5554-404B-96B4-ED5E590BBFF0}" destId="{1B8858FA-C739-4C65-9378-547988FDDD69}" srcOrd="0" destOrd="0" presId="urn:microsoft.com/office/officeart/2005/8/layout/chevron2"/>
    <dgm:cxn modelId="{5EB8C98D-4E50-48F4-B152-BE3FA377A8B9}" type="presParOf" srcId="{B2902766-5554-404B-96B4-ED5E590BBFF0}" destId="{FD923876-4DE4-46ED-99CA-06ACA445E3B4}" srcOrd="1" destOrd="0" presId="urn:microsoft.com/office/officeart/2005/8/layout/chevron2"/>
    <dgm:cxn modelId="{BF2D0293-C5EB-4E46-9FDE-0EADB6C727EF}" type="presParOf" srcId="{E28F4D7F-2667-44B1-A2E3-40C696161CB3}" destId="{6CFB0E56-CB42-4A63-B2DD-F61C511456C1}" srcOrd="3" destOrd="0" presId="urn:microsoft.com/office/officeart/2005/8/layout/chevron2"/>
    <dgm:cxn modelId="{0503AC33-AE0E-4BBD-AD2B-484BEDD4B35E}" type="presParOf" srcId="{E28F4D7F-2667-44B1-A2E3-40C696161CB3}" destId="{455AC9EA-AF5F-4ABE-AE97-0AE24324BB30}" srcOrd="4" destOrd="0" presId="urn:microsoft.com/office/officeart/2005/8/layout/chevron2"/>
    <dgm:cxn modelId="{AE5CC52D-3C79-4694-B90A-25427D5A23FF}" type="presParOf" srcId="{455AC9EA-AF5F-4ABE-AE97-0AE24324BB30}" destId="{C62A8647-A155-4537-A095-C1043D2E0A84}" srcOrd="0" destOrd="0" presId="urn:microsoft.com/office/officeart/2005/8/layout/chevron2"/>
    <dgm:cxn modelId="{8614916B-4B16-4562-945C-51BF7BB3CC1D}" type="presParOf" srcId="{455AC9EA-AF5F-4ABE-AE97-0AE24324BB30}" destId="{ABB94B3E-32D7-4464-8FCB-2F2C8A6E3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dirty="0"/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A6563-82CD-4D93-A14E-51C614AEF4EA}" type="pres">
      <dgm:prSet presAssocID="{0AB99B07-B46A-49AC-95B1-8C9BF68BCEB3}" presName="centerShape" presStyleLbl="node0" presStyleIdx="0" presStyleCnt="1" custScaleX="112235" custScaleY="118529"/>
      <dgm:spPr/>
      <dgm:t>
        <a:bodyPr/>
        <a:lstStyle/>
        <a:p>
          <a:endParaRPr lang="ru-RU"/>
        </a:p>
      </dgm:t>
    </dgm:pt>
    <dgm:pt modelId="{65C3B364-1C5B-4FF8-9033-DA4997C8DBDC}" type="pres">
      <dgm:prSet presAssocID="{9EF3FD62-8A60-4F8B-8EE3-EED5CDC24450}" presName="node" presStyleLbl="node1" presStyleIdx="0" presStyleCnt="3" custScaleX="154314" custScaleY="141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9DA0B90-7C0F-4EC2-B98A-7CA7620B6370}" type="pres">
      <dgm:prSet presAssocID="{244E559D-F0DE-4852-8DBD-295EAD25E318}" presName="node" presStyleLbl="node1" presStyleIdx="1" presStyleCnt="3" custScaleX="162417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C3B3E54-4425-48D0-9B0B-9365E0253B41}" type="pres">
      <dgm:prSet presAssocID="{3E363BF6-15D2-42A5-A45E-66D80504C1A4}" presName="node" presStyleLbl="node1" presStyleIdx="2" presStyleCnt="3" custScaleX="150653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12FD8FC-6852-4F70-B1CD-07B49FB212DF}" type="presOf" srcId="{3E363BF6-15D2-42A5-A45E-66D80504C1A4}" destId="{8C3B3E54-4425-48D0-9B0B-9365E0253B41}" srcOrd="0" destOrd="0" presId="urn:microsoft.com/office/officeart/2005/8/layout/radial6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71268854-E4D2-4D29-8608-EE044C41332A}" type="presOf" srcId="{9AE1A7C7-8FA5-4CEB-B2D3-BD692BB64733}" destId="{24D6382C-DB97-4805-AB26-B9F0B89C68CE}" srcOrd="0" destOrd="0" presId="urn:microsoft.com/office/officeart/2005/8/layout/radial6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3A6FAAF1-894F-40FF-B159-8400CAAC44CF}" type="presOf" srcId="{8FE191E0-FF9A-41D1-B2E8-03A42022C07C}" destId="{32A717C6-281A-4A08-8E77-718F641390CE}" srcOrd="0" destOrd="0" presId="urn:microsoft.com/office/officeart/2005/8/layout/radial6"/>
    <dgm:cxn modelId="{16544B83-A8B2-46A7-A6E9-B52D431367F2}" type="presOf" srcId="{C99E6A41-FA3F-43AD-BDDF-12F3B80EF56A}" destId="{8D99A8E6-443F-411F-AD61-962FDEFE5772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4527332A-DBD9-4613-9F95-459D03FF8890}" type="presOf" srcId="{E56BA404-76A1-4508-AED9-E7780D4B08A1}" destId="{D52C4074-5E72-4D1F-BCF9-0DA0C11C1A04}" srcOrd="0" destOrd="0" presId="urn:microsoft.com/office/officeart/2005/8/layout/radial6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AAD8F671-46DA-4635-B40E-850D55A1B326}" type="presOf" srcId="{9EF3FD62-8A60-4F8B-8EE3-EED5CDC24450}" destId="{65C3B364-1C5B-4FF8-9033-DA4997C8DBDC}" srcOrd="0" destOrd="0" presId="urn:microsoft.com/office/officeart/2005/8/layout/radial6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667BBC5F-E00F-4277-B884-EDAC78D3BFA6}" type="presOf" srcId="{244E559D-F0DE-4852-8DBD-295EAD25E318}" destId="{B9DA0B90-7C0F-4EC2-B98A-7CA7620B6370}" srcOrd="0" destOrd="0" presId="urn:microsoft.com/office/officeart/2005/8/layout/radial6"/>
    <dgm:cxn modelId="{B263022A-26DB-46F1-9192-1E86A89A3E77}" type="presOf" srcId="{0AB99B07-B46A-49AC-95B1-8C9BF68BCEB3}" destId="{58DA6563-82CD-4D93-A14E-51C614AEF4EA}" srcOrd="0" destOrd="0" presId="urn:microsoft.com/office/officeart/2005/8/layout/radial6"/>
    <dgm:cxn modelId="{ED0FDD86-4E5B-4CCB-8779-6E41C53BA397}" type="presParOf" srcId="{32A717C6-281A-4A08-8E77-718F641390CE}" destId="{58DA6563-82CD-4D93-A14E-51C614AEF4EA}" srcOrd="0" destOrd="0" presId="urn:microsoft.com/office/officeart/2005/8/layout/radial6"/>
    <dgm:cxn modelId="{5C396AA1-D305-4035-B1BB-64525B524565}" type="presParOf" srcId="{32A717C6-281A-4A08-8E77-718F641390CE}" destId="{65C3B364-1C5B-4FF8-9033-DA4997C8DBDC}" srcOrd="1" destOrd="0" presId="urn:microsoft.com/office/officeart/2005/8/layout/radial6"/>
    <dgm:cxn modelId="{EC4DB480-DED0-41DF-971A-C7DE903B08A8}" type="presParOf" srcId="{32A717C6-281A-4A08-8E77-718F641390CE}" destId="{69929749-914D-4654-95E2-E6E0F5AF35BF}" srcOrd="2" destOrd="0" presId="urn:microsoft.com/office/officeart/2005/8/layout/radial6"/>
    <dgm:cxn modelId="{5A840860-7DCA-4DD8-B22F-9F04913E8EED}" type="presParOf" srcId="{32A717C6-281A-4A08-8E77-718F641390CE}" destId="{24D6382C-DB97-4805-AB26-B9F0B89C68CE}" srcOrd="3" destOrd="0" presId="urn:microsoft.com/office/officeart/2005/8/layout/radial6"/>
    <dgm:cxn modelId="{C29FC01D-2A4F-4660-B89B-ADF1A5155460}" type="presParOf" srcId="{32A717C6-281A-4A08-8E77-718F641390CE}" destId="{B9DA0B90-7C0F-4EC2-B98A-7CA7620B6370}" srcOrd="4" destOrd="0" presId="urn:microsoft.com/office/officeart/2005/8/layout/radial6"/>
    <dgm:cxn modelId="{F1223F7C-BF85-4E41-9D97-4FB77BB7CBC4}" type="presParOf" srcId="{32A717C6-281A-4A08-8E77-718F641390CE}" destId="{EDD6A9DC-D0D9-4C2B-99AF-828A93862878}" srcOrd="5" destOrd="0" presId="urn:microsoft.com/office/officeart/2005/8/layout/radial6"/>
    <dgm:cxn modelId="{9F250C7A-905E-4852-B392-46041AA64D28}" type="presParOf" srcId="{32A717C6-281A-4A08-8E77-718F641390CE}" destId="{8D99A8E6-443F-411F-AD61-962FDEFE5772}" srcOrd="6" destOrd="0" presId="urn:microsoft.com/office/officeart/2005/8/layout/radial6"/>
    <dgm:cxn modelId="{9E3521ED-39D2-478E-9A74-F4174D28D0D2}" type="presParOf" srcId="{32A717C6-281A-4A08-8E77-718F641390CE}" destId="{8C3B3E54-4425-48D0-9B0B-9365E0253B41}" srcOrd="7" destOrd="0" presId="urn:microsoft.com/office/officeart/2005/8/layout/radial6"/>
    <dgm:cxn modelId="{CE6A73DE-2CAE-4641-9FBA-E7142449AA9F}" type="presParOf" srcId="{32A717C6-281A-4A08-8E77-718F641390CE}" destId="{5D026FE7-9AE9-4A19-96B0-1DD269BC95FF}" srcOrd="8" destOrd="0" presId="urn:microsoft.com/office/officeart/2005/8/layout/radial6"/>
    <dgm:cxn modelId="{D0C67C06-95D5-4086-B41F-8B95E018A363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4812F4-8F80-4F43-ABF5-75932376324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927C6-CE53-461B-8E80-F76B1648D181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291A99F7-6CD2-4545-9914-FD8D07836C8F}" type="parTrans" cxnId="{0C29F9F8-8F92-4D0B-8F45-BF7C50A87DB3}">
      <dgm:prSet/>
      <dgm:spPr/>
      <dgm:t>
        <a:bodyPr/>
        <a:lstStyle/>
        <a:p>
          <a:endParaRPr lang="ru-RU"/>
        </a:p>
      </dgm:t>
    </dgm:pt>
    <dgm:pt modelId="{3C7662DD-EAF6-4C16-9BB9-50C2EC7F7EA6}" type="sibTrans" cxnId="{0C29F9F8-8F92-4D0B-8F45-BF7C50A87DB3}">
      <dgm:prSet/>
      <dgm:spPr/>
      <dgm:t>
        <a:bodyPr/>
        <a:lstStyle/>
        <a:p>
          <a:endParaRPr lang="ru-RU"/>
        </a:p>
      </dgm:t>
    </dgm:pt>
    <dgm:pt modelId="{1899D13B-6D55-441C-A7C3-7F5E6847E1D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B03C2534-8120-4165-9F9A-9EE3D4164E84}" type="parTrans" cxnId="{B4CE3E7F-7C93-47BE-8E4D-5C6994DA9072}">
      <dgm:prSet/>
      <dgm:spPr/>
      <dgm:t>
        <a:bodyPr/>
        <a:lstStyle/>
        <a:p>
          <a:endParaRPr lang="ru-RU"/>
        </a:p>
      </dgm:t>
    </dgm:pt>
    <dgm:pt modelId="{337E6FED-E74C-4E2F-8AAA-2528472FF566}" type="sibTrans" cxnId="{B4CE3E7F-7C93-47BE-8E4D-5C6994DA9072}">
      <dgm:prSet/>
      <dgm:spPr/>
      <dgm:t>
        <a:bodyPr/>
        <a:lstStyle/>
        <a:p>
          <a:endParaRPr lang="ru-RU"/>
        </a:p>
      </dgm:t>
    </dgm:pt>
    <dgm:pt modelId="{69FE2E6E-DC09-4DE3-8EE3-A5226B5E8DDD}" type="pres">
      <dgm:prSet presAssocID="{514812F4-8F80-4F43-ABF5-7593237632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2CC05-EA8C-4190-885D-2F1BA888199C}" type="pres">
      <dgm:prSet presAssocID="{E07927C6-CE53-461B-8E80-F76B1648D18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4EBD3-1225-4B84-90C2-A3DF58D6038D}" type="pres">
      <dgm:prSet presAssocID="{1899D13B-6D55-441C-A7C3-7F5E6847E1D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9FF22-E06A-46AD-878A-DF7DD365A190}" type="presOf" srcId="{E07927C6-CE53-461B-8E80-F76B1648D181}" destId="{F222CC05-EA8C-4190-885D-2F1BA888199C}" srcOrd="0" destOrd="0" presId="urn:microsoft.com/office/officeart/2005/8/layout/arrow5"/>
    <dgm:cxn modelId="{527030AF-3C4E-41F1-9D64-ADDEA9DBCE2E}" type="presOf" srcId="{514812F4-8F80-4F43-ABF5-759323763248}" destId="{69FE2E6E-DC09-4DE3-8EE3-A5226B5E8DDD}" srcOrd="0" destOrd="0" presId="urn:microsoft.com/office/officeart/2005/8/layout/arrow5"/>
    <dgm:cxn modelId="{B4CE3E7F-7C93-47BE-8E4D-5C6994DA9072}" srcId="{514812F4-8F80-4F43-ABF5-759323763248}" destId="{1899D13B-6D55-441C-A7C3-7F5E6847E1DA}" srcOrd="1" destOrd="0" parTransId="{B03C2534-8120-4165-9F9A-9EE3D4164E84}" sibTransId="{337E6FED-E74C-4E2F-8AAA-2528472FF566}"/>
    <dgm:cxn modelId="{0C29F9F8-8F92-4D0B-8F45-BF7C50A87DB3}" srcId="{514812F4-8F80-4F43-ABF5-759323763248}" destId="{E07927C6-CE53-461B-8E80-F76B1648D181}" srcOrd="0" destOrd="0" parTransId="{291A99F7-6CD2-4545-9914-FD8D07836C8F}" sibTransId="{3C7662DD-EAF6-4C16-9BB9-50C2EC7F7EA6}"/>
    <dgm:cxn modelId="{77D983BD-7B2A-4CDD-AF05-F6DDE2E49EEA}" type="presOf" srcId="{1899D13B-6D55-441C-A7C3-7F5E6847E1DA}" destId="{1A24EBD3-1225-4B84-90C2-A3DF58D6038D}" srcOrd="0" destOrd="0" presId="urn:microsoft.com/office/officeart/2005/8/layout/arrow5"/>
    <dgm:cxn modelId="{B372A125-7A23-4AD5-9696-42023DF182D7}" type="presParOf" srcId="{69FE2E6E-DC09-4DE3-8EE3-A5226B5E8DDD}" destId="{F222CC05-EA8C-4190-885D-2F1BA888199C}" srcOrd="0" destOrd="0" presId="urn:microsoft.com/office/officeart/2005/8/layout/arrow5"/>
    <dgm:cxn modelId="{BBA8B415-83B2-4DBC-B2BF-D551AF05F232}" type="presParOf" srcId="{69FE2E6E-DC09-4DE3-8EE3-A5226B5E8DDD}" destId="{1A24EBD3-1225-4B84-90C2-A3DF58D6038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2F3ECB-5BAE-44B5-84CB-A7395995097F}" type="doc">
      <dgm:prSet loTypeId="urn:microsoft.com/office/officeart/2005/8/layout/b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93734EB-EF65-45DD-BA5A-872BAAA0458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2ABD810-64E0-40FA-9D3D-9185CE731379}" type="parTrans" cxnId="{414E26AE-E6F6-4C8C-A573-0AE195154351}">
      <dgm:prSet/>
      <dgm:spPr/>
      <dgm:t>
        <a:bodyPr/>
        <a:lstStyle/>
        <a:p>
          <a:endParaRPr lang="ru-RU"/>
        </a:p>
      </dgm:t>
    </dgm:pt>
    <dgm:pt modelId="{4D5F5ED9-E03F-448C-85C6-5E55B8F384F8}" type="sibTrans" cxnId="{414E26AE-E6F6-4C8C-A573-0AE195154351}">
      <dgm:prSet/>
      <dgm:spPr/>
      <dgm:t>
        <a:bodyPr/>
        <a:lstStyle/>
        <a:p>
          <a:endParaRPr lang="ru-RU"/>
        </a:p>
      </dgm:t>
    </dgm:pt>
    <dgm:pt modelId="{4A070A85-BB1A-47DD-815D-7ADA7C1C1B0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4EA0E564-BCDB-49B2-A811-FA4E264E2DF0}" type="parTrans" cxnId="{EA627882-05C6-450E-ADEB-F29665CDB212}">
      <dgm:prSet/>
      <dgm:spPr/>
      <dgm:t>
        <a:bodyPr/>
        <a:lstStyle/>
        <a:p>
          <a:endParaRPr lang="ru-RU"/>
        </a:p>
      </dgm:t>
    </dgm:pt>
    <dgm:pt modelId="{54A2C7CD-1669-41BF-B8A9-7381EB15C988}" type="sibTrans" cxnId="{EA627882-05C6-450E-ADEB-F29665CDB212}">
      <dgm:prSet/>
      <dgm:spPr/>
      <dgm:t>
        <a:bodyPr/>
        <a:lstStyle/>
        <a:p>
          <a:endParaRPr lang="ru-RU"/>
        </a:p>
      </dgm:t>
    </dgm:pt>
    <dgm:pt modelId="{62E2E6C1-0F0D-452E-9A35-2026E137493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337E9F5-AC4D-4D56-B213-4DEE1D301859}" type="parTrans" cxnId="{F6688DAB-9EBD-43AF-9E76-E5237821FF62}">
      <dgm:prSet/>
      <dgm:spPr/>
      <dgm:t>
        <a:bodyPr/>
        <a:lstStyle/>
        <a:p>
          <a:endParaRPr lang="ru-RU"/>
        </a:p>
      </dgm:t>
    </dgm:pt>
    <dgm:pt modelId="{7C5788DB-4E1F-4896-8411-9FC215C8DADA}" type="sibTrans" cxnId="{F6688DAB-9EBD-43AF-9E76-E5237821FF62}">
      <dgm:prSet/>
      <dgm:spPr/>
      <dgm:t>
        <a:bodyPr/>
        <a:lstStyle/>
        <a:p>
          <a:endParaRPr lang="ru-RU"/>
        </a:p>
      </dgm:t>
    </dgm:pt>
    <dgm:pt modelId="{8630EC28-6E19-47CF-970C-DB3300A1863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1ECE3BD-BDE2-48D8-873A-02FF8C0788FB}" type="parTrans" cxnId="{2A1D7CB9-6CE9-44ED-8345-72576CC6F931}">
      <dgm:prSet/>
      <dgm:spPr/>
      <dgm:t>
        <a:bodyPr/>
        <a:lstStyle/>
        <a:p>
          <a:endParaRPr lang="ru-RU"/>
        </a:p>
      </dgm:t>
    </dgm:pt>
    <dgm:pt modelId="{AF3859D0-6295-4EC9-A4E8-40D51181D356}" type="sibTrans" cxnId="{2A1D7CB9-6CE9-44ED-8345-72576CC6F931}">
      <dgm:prSet/>
      <dgm:spPr/>
      <dgm:t>
        <a:bodyPr/>
        <a:lstStyle/>
        <a:p>
          <a:endParaRPr lang="ru-RU"/>
        </a:p>
      </dgm:t>
    </dgm:pt>
    <dgm:pt modelId="{27089373-F9A2-41A3-AF36-72F69EA80A1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65481F8-7CED-4061-BEC3-FAF82F89D474}" type="parTrans" cxnId="{E1064F91-0F03-448B-B729-255C1CBB3242}">
      <dgm:prSet/>
      <dgm:spPr/>
      <dgm:t>
        <a:bodyPr/>
        <a:lstStyle/>
        <a:p>
          <a:endParaRPr lang="ru-RU"/>
        </a:p>
      </dgm:t>
    </dgm:pt>
    <dgm:pt modelId="{59CDD0EB-1E0D-48BA-90C7-513162A80ECB}" type="sibTrans" cxnId="{E1064F91-0F03-448B-B729-255C1CBB3242}">
      <dgm:prSet/>
      <dgm:spPr/>
      <dgm:t>
        <a:bodyPr/>
        <a:lstStyle/>
        <a:p>
          <a:endParaRPr lang="ru-RU"/>
        </a:p>
      </dgm:t>
    </dgm:pt>
    <dgm:pt modelId="{A512208C-4A15-4F0E-BE01-A40AF9CAA52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14E86038-A361-4937-8AA0-8B9EFB060430}" type="parTrans" cxnId="{7C59B5B2-AB88-4D16-9EE9-FB5745CFE9B4}">
      <dgm:prSet/>
      <dgm:spPr/>
      <dgm:t>
        <a:bodyPr/>
        <a:lstStyle/>
        <a:p>
          <a:endParaRPr lang="ru-RU"/>
        </a:p>
      </dgm:t>
    </dgm:pt>
    <dgm:pt modelId="{B6DD9653-3B9A-4E3F-A914-E09F5E5D6E1E}" type="sibTrans" cxnId="{7C59B5B2-AB88-4D16-9EE9-FB5745CFE9B4}">
      <dgm:prSet/>
      <dgm:spPr/>
      <dgm:t>
        <a:bodyPr/>
        <a:lstStyle/>
        <a:p>
          <a:endParaRPr lang="ru-RU"/>
        </a:p>
      </dgm:t>
    </dgm:pt>
    <dgm:pt modelId="{4117393C-6F1B-4159-AC0E-BC80D7000D3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49C00CE-CDB9-4367-AC23-B273B3521658}" type="parTrans" cxnId="{188289D3-DAD8-4434-BAEC-FBA329ED3E5A}">
      <dgm:prSet/>
      <dgm:spPr/>
      <dgm:t>
        <a:bodyPr/>
        <a:lstStyle/>
        <a:p>
          <a:endParaRPr lang="ru-RU"/>
        </a:p>
      </dgm:t>
    </dgm:pt>
    <dgm:pt modelId="{F2E672FA-C096-4335-AF16-8EFEC39E3343}" type="sibTrans" cxnId="{188289D3-DAD8-4434-BAEC-FBA329ED3E5A}">
      <dgm:prSet/>
      <dgm:spPr/>
      <dgm:t>
        <a:bodyPr/>
        <a:lstStyle/>
        <a:p>
          <a:endParaRPr lang="ru-RU"/>
        </a:p>
      </dgm:t>
    </dgm:pt>
    <dgm:pt modelId="{43F9FACB-5813-4A21-B00E-9712F979430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FE78276-853F-408B-A5BB-7A49A014212B}" type="parTrans" cxnId="{1F1D6D26-0F12-4B96-BAEB-3E3EDEBFB993}">
      <dgm:prSet/>
      <dgm:spPr/>
      <dgm:t>
        <a:bodyPr/>
        <a:lstStyle/>
        <a:p>
          <a:endParaRPr lang="ru-RU"/>
        </a:p>
      </dgm:t>
    </dgm:pt>
    <dgm:pt modelId="{B2648A0A-9BB6-4626-A214-231473B04F52}" type="sibTrans" cxnId="{1F1D6D26-0F12-4B96-BAEB-3E3EDEBFB993}">
      <dgm:prSet/>
      <dgm:spPr/>
      <dgm:t>
        <a:bodyPr/>
        <a:lstStyle/>
        <a:p>
          <a:endParaRPr lang="ru-RU"/>
        </a:p>
      </dgm:t>
    </dgm:pt>
    <dgm:pt modelId="{8C5EEFD1-0D5B-40DF-8A5B-B5AC39C3792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C341AE9-7918-4829-B2D0-9356BBBCA3D7}" type="parTrans" cxnId="{52E63FD0-6EFA-4F34-85BD-21C7BBB66403}">
      <dgm:prSet/>
      <dgm:spPr/>
      <dgm:t>
        <a:bodyPr/>
        <a:lstStyle/>
        <a:p>
          <a:endParaRPr lang="ru-RU"/>
        </a:p>
      </dgm:t>
    </dgm:pt>
    <dgm:pt modelId="{B368BF10-7CD7-45F3-BE14-A1F792A1292A}" type="sibTrans" cxnId="{52E63FD0-6EFA-4F34-85BD-21C7BBB66403}">
      <dgm:prSet/>
      <dgm:spPr/>
      <dgm:t>
        <a:bodyPr/>
        <a:lstStyle/>
        <a:p>
          <a:endParaRPr lang="ru-RU"/>
        </a:p>
      </dgm:t>
    </dgm:pt>
    <dgm:pt modelId="{F772614D-9B75-428B-95EC-01E9DDF62AE2}">
      <dgm:prSet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A971B85-958D-4C05-AFF2-24E6D0C9E200}" type="parTrans" cxnId="{189723D8-99E6-40A4-B00B-5315F91C5CB6}">
      <dgm:prSet/>
      <dgm:spPr/>
      <dgm:t>
        <a:bodyPr/>
        <a:lstStyle/>
        <a:p>
          <a:endParaRPr lang="ru-RU"/>
        </a:p>
      </dgm:t>
    </dgm:pt>
    <dgm:pt modelId="{57ABCCAC-B94B-4B20-801F-B885672229A9}" type="sibTrans" cxnId="{189723D8-99E6-40A4-B00B-5315F91C5CB6}">
      <dgm:prSet/>
      <dgm:spPr/>
      <dgm:t>
        <a:bodyPr/>
        <a:lstStyle/>
        <a:p>
          <a:endParaRPr lang="ru-RU"/>
        </a:p>
      </dgm:t>
    </dgm:pt>
    <dgm:pt modelId="{48995232-9746-43DF-B75C-359AADF3B600}" type="pres">
      <dgm:prSet presAssocID="{532F3ECB-5BAE-44B5-84CB-A7395995097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48E64F1-45B5-407A-A52C-C7A129425883}" type="pres">
      <dgm:prSet presAssocID="{E93734EB-EF65-45DD-BA5A-872BAAA0458F}" presName="compNode" presStyleCnt="0"/>
      <dgm:spPr/>
    </dgm:pt>
    <dgm:pt modelId="{71584FB0-C37E-4434-9DE7-5CF7DA54B4BE}" type="pres">
      <dgm:prSet presAssocID="{E93734EB-EF65-45DD-BA5A-872BAAA0458F}" presName="dummyConnPt" presStyleCnt="0"/>
      <dgm:spPr/>
    </dgm:pt>
    <dgm:pt modelId="{3CBBCEF7-F3EB-4945-A3C6-FB5F1F751B2F}" type="pres">
      <dgm:prSet presAssocID="{E93734EB-EF65-45DD-BA5A-872BAAA0458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8A243-9D1C-45D0-9D00-8DC176CB2466}" type="pres">
      <dgm:prSet presAssocID="{4D5F5ED9-E03F-448C-85C6-5E55B8F384F8}" presName="sibTrans" presStyleLbl="bgSibTrans2D1" presStyleIdx="0" presStyleCnt="9"/>
      <dgm:spPr/>
      <dgm:t>
        <a:bodyPr/>
        <a:lstStyle/>
        <a:p>
          <a:endParaRPr lang="ru-RU"/>
        </a:p>
      </dgm:t>
    </dgm:pt>
    <dgm:pt modelId="{E76B4911-10BE-4F48-9040-66D4E90CF088}" type="pres">
      <dgm:prSet presAssocID="{4A070A85-BB1A-47DD-815D-7ADA7C1C1B0C}" presName="compNode" presStyleCnt="0"/>
      <dgm:spPr/>
    </dgm:pt>
    <dgm:pt modelId="{BEB6F4D1-3B26-4559-B653-3D61F866C32B}" type="pres">
      <dgm:prSet presAssocID="{4A070A85-BB1A-47DD-815D-7ADA7C1C1B0C}" presName="dummyConnPt" presStyleCnt="0"/>
      <dgm:spPr/>
    </dgm:pt>
    <dgm:pt modelId="{5B2284B1-AC03-4054-A5E2-9020C5717522}" type="pres">
      <dgm:prSet presAssocID="{4A070A85-BB1A-47DD-815D-7ADA7C1C1B0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84F07-A673-4823-85AA-65437A285241}" type="pres">
      <dgm:prSet presAssocID="{54A2C7CD-1669-41BF-B8A9-7381EB15C988}" presName="sibTrans" presStyleLbl="bgSibTrans2D1" presStyleIdx="1" presStyleCnt="9"/>
      <dgm:spPr/>
      <dgm:t>
        <a:bodyPr/>
        <a:lstStyle/>
        <a:p>
          <a:endParaRPr lang="ru-RU"/>
        </a:p>
      </dgm:t>
    </dgm:pt>
    <dgm:pt modelId="{EE349FC0-D00A-4A9B-A82A-E6A3D031888E}" type="pres">
      <dgm:prSet presAssocID="{F772614D-9B75-428B-95EC-01E9DDF62AE2}" presName="compNode" presStyleCnt="0"/>
      <dgm:spPr/>
    </dgm:pt>
    <dgm:pt modelId="{EE850C00-C338-48CF-AF3E-BEE8057C6830}" type="pres">
      <dgm:prSet presAssocID="{F772614D-9B75-428B-95EC-01E9DDF62AE2}" presName="dummyConnPt" presStyleCnt="0"/>
      <dgm:spPr/>
    </dgm:pt>
    <dgm:pt modelId="{972F8CF0-D91E-47D8-B8EA-226BE3516EC5}" type="pres">
      <dgm:prSet presAssocID="{F772614D-9B75-428B-95EC-01E9DDF62AE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E5AFB-3B5F-420B-B281-122AC13F87BF}" type="pres">
      <dgm:prSet presAssocID="{57ABCCAC-B94B-4B20-801F-B885672229A9}" presName="sibTrans" presStyleLbl="bgSibTrans2D1" presStyleIdx="2" presStyleCnt="9"/>
      <dgm:spPr/>
      <dgm:t>
        <a:bodyPr/>
        <a:lstStyle/>
        <a:p>
          <a:endParaRPr lang="ru-RU"/>
        </a:p>
      </dgm:t>
    </dgm:pt>
    <dgm:pt modelId="{AF3C4372-C476-47BB-98CE-EB8D74552202}" type="pres">
      <dgm:prSet presAssocID="{62E2E6C1-0F0D-452E-9A35-2026E1374935}" presName="compNode" presStyleCnt="0"/>
      <dgm:spPr/>
    </dgm:pt>
    <dgm:pt modelId="{946C374C-9EF2-42B0-85CF-8FFC39D56CF2}" type="pres">
      <dgm:prSet presAssocID="{62E2E6C1-0F0D-452E-9A35-2026E1374935}" presName="dummyConnPt" presStyleCnt="0"/>
      <dgm:spPr/>
    </dgm:pt>
    <dgm:pt modelId="{028D1D48-77F5-4C7E-8A2C-F00912C6630C}" type="pres">
      <dgm:prSet presAssocID="{62E2E6C1-0F0D-452E-9A35-2026E137493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71A1C-C290-41E4-8D56-ED9B2EE3BE96}" type="pres">
      <dgm:prSet presAssocID="{7C5788DB-4E1F-4896-8411-9FC215C8DADA}" presName="sibTrans" presStyleLbl="bgSibTrans2D1" presStyleIdx="3" presStyleCnt="9"/>
      <dgm:spPr/>
      <dgm:t>
        <a:bodyPr/>
        <a:lstStyle/>
        <a:p>
          <a:endParaRPr lang="ru-RU"/>
        </a:p>
      </dgm:t>
    </dgm:pt>
    <dgm:pt modelId="{949F9081-E14F-4E77-97A2-E1BF1FC494CC}" type="pres">
      <dgm:prSet presAssocID="{8630EC28-6E19-47CF-970C-DB3300A18638}" presName="compNode" presStyleCnt="0"/>
      <dgm:spPr/>
    </dgm:pt>
    <dgm:pt modelId="{A4114205-6625-45B6-B956-A4F8B7489E25}" type="pres">
      <dgm:prSet presAssocID="{8630EC28-6E19-47CF-970C-DB3300A18638}" presName="dummyConnPt" presStyleCnt="0"/>
      <dgm:spPr/>
    </dgm:pt>
    <dgm:pt modelId="{EF62F21C-9170-4C7E-A257-7E0FA5E8FDF9}" type="pres">
      <dgm:prSet presAssocID="{8630EC28-6E19-47CF-970C-DB3300A1863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01089-D50E-4056-B032-7857262666E7}" type="pres">
      <dgm:prSet presAssocID="{AF3859D0-6295-4EC9-A4E8-40D51181D356}" presName="sibTrans" presStyleLbl="bgSibTrans2D1" presStyleIdx="4" presStyleCnt="9"/>
      <dgm:spPr/>
      <dgm:t>
        <a:bodyPr/>
        <a:lstStyle/>
        <a:p>
          <a:endParaRPr lang="ru-RU"/>
        </a:p>
      </dgm:t>
    </dgm:pt>
    <dgm:pt modelId="{66B5D415-6F2B-482A-A113-0C0C771F229E}" type="pres">
      <dgm:prSet presAssocID="{27089373-F9A2-41A3-AF36-72F69EA80A1D}" presName="compNode" presStyleCnt="0"/>
      <dgm:spPr/>
    </dgm:pt>
    <dgm:pt modelId="{F5CA820B-F8E7-4961-96DD-54D84FB0D7B8}" type="pres">
      <dgm:prSet presAssocID="{27089373-F9A2-41A3-AF36-72F69EA80A1D}" presName="dummyConnPt" presStyleCnt="0"/>
      <dgm:spPr/>
    </dgm:pt>
    <dgm:pt modelId="{E25868ED-9765-4EBC-A60A-AE660272817F}" type="pres">
      <dgm:prSet presAssocID="{27089373-F9A2-41A3-AF36-72F69EA80A1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2B1FB-6E0F-4C61-8A42-D13DAA219521}" type="pres">
      <dgm:prSet presAssocID="{59CDD0EB-1E0D-48BA-90C7-513162A80ECB}" presName="sibTrans" presStyleLbl="bgSibTrans2D1" presStyleIdx="5" presStyleCnt="9"/>
      <dgm:spPr/>
      <dgm:t>
        <a:bodyPr/>
        <a:lstStyle/>
        <a:p>
          <a:endParaRPr lang="ru-RU"/>
        </a:p>
      </dgm:t>
    </dgm:pt>
    <dgm:pt modelId="{3DD58107-6BBA-4A11-8653-23E1A9614314}" type="pres">
      <dgm:prSet presAssocID="{A512208C-4A15-4F0E-BE01-A40AF9CAA52F}" presName="compNode" presStyleCnt="0"/>
      <dgm:spPr/>
    </dgm:pt>
    <dgm:pt modelId="{33B20AFA-39F2-4114-800B-9AE3ECAABF3B}" type="pres">
      <dgm:prSet presAssocID="{A512208C-4A15-4F0E-BE01-A40AF9CAA52F}" presName="dummyConnPt" presStyleCnt="0"/>
      <dgm:spPr/>
    </dgm:pt>
    <dgm:pt modelId="{F52AB07B-447E-4C11-A6F2-4328A0FC52F6}" type="pres">
      <dgm:prSet presAssocID="{A512208C-4A15-4F0E-BE01-A40AF9CAA52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20A7A-77BF-469C-AB7D-4E4BA595D8BD}" type="pres">
      <dgm:prSet presAssocID="{B6DD9653-3B9A-4E3F-A914-E09F5E5D6E1E}" presName="sibTrans" presStyleLbl="bgSibTrans2D1" presStyleIdx="6" presStyleCnt="9"/>
      <dgm:spPr/>
      <dgm:t>
        <a:bodyPr/>
        <a:lstStyle/>
        <a:p>
          <a:endParaRPr lang="ru-RU"/>
        </a:p>
      </dgm:t>
    </dgm:pt>
    <dgm:pt modelId="{3FBDD804-67C9-458C-9AD9-A893D56623CA}" type="pres">
      <dgm:prSet presAssocID="{4117393C-6F1B-4159-AC0E-BC80D7000D36}" presName="compNode" presStyleCnt="0"/>
      <dgm:spPr/>
    </dgm:pt>
    <dgm:pt modelId="{715C1275-4070-40BF-89C0-812755C908DD}" type="pres">
      <dgm:prSet presAssocID="{4117393C-6F1B-4159-AC0E-BC80D7000D36}" presName="dummyConnPt" presStyleCnt="0"/>
      <dgm:spPr/>
    </dgm:pt>
    <dgm:pt modelId="{781F2B92-9D92-47DF-A4E6-A0DB1473EC77}" type="pres">
      <dgm:prSet presAssocID="{4117393C-6F1B-4159-AC0E-BC80D7000D3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28537-0313-4A71-889B-02A7AE97B2AA}" type="pres">
      <dgm:prSet presAssocID="{F2E672FA-C096-4335-AF16-8EFEC39E3343}" presName="sibTrans" presStyleLbl="bgSibTrans2D1" presStyleIdx="7" presStyleCnt="9"/>
      <dgm:spPr/>
      <dgm:t>
        <a:bodyPr/>
        <a:lstStyle/>
        <a:p>
          <a:endParaRPr lang="ru-RU"/>
        </a:p>
      </dgm:t>
    </dgm:pt>
    <dgm:pt modelId="{E66DFF82-F369-4737-B0A3-01CBECE25315}" type="pres">
      <dgm:prSet presAssocID="{43F9FACB-5813-4A21-B00E-9712F9794309}" presName="compNode" presStyleCnt="0"/>
      <dgm:spPr/>
    </dgm:pt>
    <dgm:pt modelId="{C3C592FA-FDD4-46E3-8AB4-1DEA9EE3BB20}" type="pres">
      <dgm:prSet presAssocID="{43F9FACB-5813-4A21-B00E-9712F9794309}" presName="dummyConnPt" presStyleCnt="0"/>
      <dgm:spPr/>
    </dgm:pt>
    <dgm:pt modelId="{D2D9C1C0-10BB-4201-86D6-2F9057FE3727}" type="pres">
      <dgm:prSet presAssocID="{43F9FACB-5813-4A21-B00E-9712F979430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D2E55-10DA-4F92-8DC8-6D2305BA60C0}" type="pres">
      <dgm:prSet presAssocID="{B2648A0A-9BB6-4626-A214-231473B04F52}" presName="sibTrans" presStyleLbl="bgSibTrans2D1" presStyleIdx="8" presStyleCnt="9"/>
      <dgm:spPr/>
      <dgm:t>
        <a:bodyPr/>
        <a:lstStyle/>
        <a:p>
          <a:endParaRPr lang="ru-RU"/>
        </a:p>
      </dgm:t>
    </dgm:pt>
    <dgm:pt modelId="{3395E30C-5C2F-41E3-B968-0EE4B36E72FD}" type="pres">
      <dgm:prSet presAssocID="{8C5EEFD1-0D5B-40DF-8A5B-B5AC39C37924}" presName="compNode" presStyleCnt="0"/>
      <dgm:spPr/>
    </dgm:pt>
    <dgm:pt modelId="{D8748E54-9DA0-4DB3-972C-5B265FE807BC}" type="pres">
      <dgm:prSet presAssocID="{8C5EEFD1-0D5B-40DF-8A5B-B5AC39C37924}" presName="dummyConnPt" presStyleCnt="0"/>
      <dgm:spPr/>
    </dgm:pt>
    <dgm:pt modelId="{A0E6E479-E1E7-4075-8918-BA83C7D7C3FF}" type="pres">
      <dgm:prSet presAssocID="{8C5EEFD1-0D5B-40DF-8A5B-B5AC39C3792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723D8-99E6-40A4-B00B-5315F91C5CB6}" srcId="{532F3ECB-5BAE-44B5-84CB-A7395995097F}" destId="{F772614D-9B75-428B-95EC-01E9DDF62AE2}" srcOrd="2" destOrd="0" parTransId="{CA971B85-958D-4C05-AFF2-24E6D0C9E200}" sibTransId="{57ABCCAC-B94B-4B20-801F-B885672229A9}"/>
    <dgm:cxn modelId="{64F2E460-7289-4E0B-B967-3A4CF750211C}" type="presOf" srcId="{B2648A0A-9BB6-4626-A214-231473B04F52}" destId="{6A4D2E55-10DA-4F92-8DC8-6D2305BA60C0}" srcOrd="0" destOrd="0" presId="urn:microsoft.com/office/officeart/2005/8/layout/bProcess4"/>
    <dgm:cxn modelId="{197A2B4A-99F6-4C3C-8353-97071697FE38}" type="presOf" srcId="{A512208C-4A15-4F0E-BE01-A40AF9CAA52F}" destId="{F52AB07B-447E-4C11-A6F2-4328A0FC52F6}" srcOrd="0" destOrd="0" presId="urn:microsoft.com/office/officeart/2005/8/layout/bProcess4"/>
    <dgm:cxn modelId="{EA627882-05C6-450E-ADEB-F29665CDB212}" srcId="{532F3ECB-5BAE-44B5-84CB-A7395995097F}" destId="{4A070A85-BB1A-47DD-815D-7ADA7C1C1B0C}" srcOrd="1" destOrd="0" parTransId="{4EA0E564-BCDB-49B2-A811-FA4E264E2DF0}" sibTransId="{54A2C7CD-1669-41BF-B8A9-7381EB15C988}"/>
    <dgm:cxn modelId="{52E63FD0-6EFA-4F34-85BD-21C7BBB66403}" srcId="{532F3ECB-5BAE-44B5-84CB-A7395995097F}" destId="{8C5EEFD1-0D5B-40DF-8A5B-B5AC39C37924}" srcOrd="9" destOrd="0" parTransId="{EC341AE9-7918-4829-B2D0-9356BBBCA3D7}" sibTransId="{B368BF10-7CD7-45F3-BE14-A1F792A1292A}"/>
    <dgm:cxn modelId="{414E26AE-E6F6-4C8C-A573-0AE195154351}" srcId="{532F3ECB-5BAE-44B5-84CB-A7395995097F}" destId="{E93734EB-EF65-45DD-BA5A-872BAAA0458F}" srcOrd="0" destOrd="0" parTransId="{D2ABD810-64E0-40FA-9D3D-9185CE731379}" sibTransId="{4D5F5ED9-E03F-448C-85C6-5E55B8F384F8}"/>
    <dgm:cxn modelId="{CA2D22CC-58D8-40E5-A8F6-552ABA802FAD}" type="presOf" srcId="{E93734EB-EF65-45DD-BA5A-872BAAA0458F}" destId="{3CBBCEF7-F3EB-4945-A3C6-FB5F1F751B2F}" srcOrd="0" destOrd="0" presId="urn:microsoft.com/office/officeart/2005/8/layout/bProcess4"/>
    <dgm:cxn modelId="{7FD8F558-5DA8-49AB-B787-305991876D0E}" type="presOf" srcId="{59CDD0EB-1E0D-48BA-90C7-513162A80ECB}" destId="{A2D2B1FB-6E0F-4C61-8A42-D13DAA219521}" srcOrd="0" destOrd="0" presId="urn:microsoft.com/office/officeart/2005/8/layout/bProcess4"/>
    <dgm:cxn modelId="{44A52E79-6DB2-473F-81C7-8D56459C95A5}" type="presOf" srcId="{AF3859D0-6295-4EC9-A4E8-40D51181D356}" destId="{62801089-D50E-4056-B032-7857262666E7}" srcOrd="0" destOrd="0" presId="urn:microsoft.com/office/officeart/2005/8/layout/bProcess4"/>
    <dgm:cxn modelId="{432147CA-C9B4-451A-84FF-95E4322CDE30}" type="presOf" srcId="{8C5EEFD1-0D5B-40DF-8A5B-B5AC39C37924}" destId="{A0E6E479-E1E7-4075-8918-BA83C7D7C3FF}" srcOrd="0" destOrd="0" presId="urn:microsoft.com/office/officeart/2005/8/layout/bProcess4"/>
    <dgm:cxn modelId="{3EF57CF3-DD1D-4B4B-91BA-BD822D95AC82}" type="presOf" srcId="{B6DD9653-3B9A-4E3F-A914-E09F5E5D6E1E}" destId="{62F20A7A-77BF-469C-AB7D-4E4BA595D8BD}" srcOrd="0" destOrd="0" presId="urn:microsoft.com/office/officeart/2005/8/layout/bProcess4"/>
    <dgm:cxn modelId="{D07950C4-6F6B-492A-9DC3-07AF7013DBF0}" type="presOf" srcId="{F2E672FA-C096-4335-AF16-8EFEC39E3343}" destId="{F9C28537-0313-4A71-889B-02A7AE97B2AA}" srcOrd="0" destOrd="0" presId="urn:microsoft.com/office/officeart/2005/8/layout/bProcess4"/>
    <dgm:cxn modelId="{C620F106-1DE5-4826-8DE3-CC2A81B33570}" type="presOf" srcId="{532F3ECB-5BAE-44B5-84CB-A7395995097F}" destId="{48995232-9746-43DF-B75C-359AADF3B600}" srcOrd="0" destOrd="0" presId="urn:microsoft.com/office/officeart/2005/8/layout/bProcess4"/>
    <dgm:cxn modelId="{F6688DAB-9EBD-43AF-9E76-E5237821FF62}" srcId="{532F3ECB-5BAE-44B5-84CB-A7395995097F}" destId="{62E2E6C1-0F0D-452E-9A35-2026E1374935}" srcOrd="3" destOrd="0" parTransId="{C337E9F5-AC4D-4D56-B213-4DEE1D301859}" sibTransId="{7C5788DB-4E1F-4896-8411-9FC215C8DADA}"/>
    <dgm:cxn modelId="{4597D29D-1D1D-4BED-9B3A-C577961EB084}" type="presOf" srcId="{F772614D-9B75-428B-95EC-01E9DDF62AE2}" destId="{972F8CF0-D91E-47D8-B8EA-226BE3516EC5}" srcOrd="0" destOrd="0" presId="urn:microsoft.com/office/officeart/2005/8/layout/bProcess4"/>
    <dgm:cxn modelId="{2453CEB6-9FB9-4D0F-B000-5B0D1B453E58}" type="presOf" srcId="{27089373-F9A2-41A3-AF36-72F69EA80A1D}" destId="{E25868ED-9765-4EBC-A60A-AE660272817F}" srcOrd="0" destOrd="0" presId="urn:microsoft.com/office/officeart/2005/8/layout/bProcess4"/>
    <dgm:cxn modelId="{F2390B83-E7C6-46E6-81C9-EDD1F541EB54}" type="presOf" srcId="{8630EC28-6E19-47CF-970C-DB3300A18638}" destId="{EF62F21C-9170-4C7E-A257-7E0FA5E8FDF9}" srcOrd="0" destOrd="0" presId="urn:microsoft.com/office/officeart/2005/8/layout/bProcess4"/>
    <dgm:cxn modelId="{2A1D7CB9-6CE9-44ED-8345-72576CC6F931}" srcId="{532F3ECB-5BAE-44B5-84CB-A7395995097F}" destId="{8630EC28-6E19-47CF-970C-DB3300A18638}" srcOrd="4" destOrd="0" parTransId="{F1ECE3BD-BDE2-48D8-873A-02FF8C0788FB}" sibTransId="{AF3859D0-6295-4EC9-A4E8-40D51181D356}"/>
    <dgm:cxn modelId="{188289D3-DAD8-4434-BAEC-FBA329ED3E5A}" srcId="{532F3ECB-5BAE-44B5-84CB-A7395995097F}" destId="{4117393C-6F1B-4159-AC0E-BC80D7000D36}" srcOrd="7" destOrd="0" parTransId="{C49C00CE-CDB9-4367-AC23-B273B3521658}" sibTransId="{F2E672FA-C096-4335-AF16-8EFEC39E3343}"/>
    <dgm:cxn modelId="{CF56763C-8953-4683-AB46-032D253BC4DE}" type="presOf" srcId="{4117393C-6F1B-4159-AC0E-BC80D7000D36}" destId="{781F2B92-9D92-47DF-A4E6-A0DB1473EC77}" srcOrd="0" destOrd="0" presId="urn:microsoft.com/office/officeart/2005/8/layout/bProcess4"/>
    <dgm:cxn modelId="{E1064F91-0F03-448B-B729-255C1CBB3242}" srcId="{532F3ECB-5BAE-44B5-84CB-A7395995097F}" destId="{27089373-F9A2-41A3-AF36-72F69EA80A1D}" srcOrd="5" destOrd="0" parTransId="{B65481F8-7CED-4061-BEC3-FAF82F89D474}" sibTransId="{59CDD0EB-1E0D-48BA-90C7-513162A80ECB}"/>
    <dgm:cxn modelId="{9594522E-4943-4783-BE61-283013F8B5B0}" type="presOf" srcId="{43F9FACB-5813-4A21-B00E-9712F9794309}" destId="{D2D9C1C0-10BB-4201-86D6-2F9057FE3727}" srcOrd="0" destOrd="0" presId="urn:microsoft.com/office/officeart/2005/8/layout/bProcess4"/>
    <dgm:cxn modelId="{121CF4DB-EEE4-42F2-8AA4-1A3C9A4A52EC}" type="presOf" srcId="{7C5788DB-4E1F-4896-8411-9FC215C8DADA}" destId="{1DA71A1C-C290-41E4-8D56-ED9B2EE3BE96}" srcOrd="0" destOrd="0" presId="urn:microsoft.com/office/officeart/2005/8/layout/bProcess4"/>
    <dgm:cxn modelId="{FEAA929E-47E5-42C3-AC13-8FA47F5182ED}" type="presOf" srcId="{4A070A85-BB1A-47DD-815D-7ADA7C1C1B0C}" destId="{5B2284B1-AC03-4054-A5E2-9020C5717522}" srcOrd="0" destOrd="0" presId="urn:microsoft.com/office/officeart/2005/8/layout/bProcess4"/>
    <dgm:cxn modelId="{A103148F-41E7-40AF-8AEC-3AFD905725FF}" type="presOf" srcId="{62E2E6C1-0F0D-452E-9A35-2026E1374935}" destId="{028D1D48-77F5-4C7E-8A2C-F00912C6630C}" srcOrd="0" destOrd="0" presId="urn:microsoft.com/office/officeart/2005/8/layout/bProcess4"/>
    <dgm:cxn modelId="{D37C4479-D6FB-4BE2-9142-A02D429ECC13}" type="presOf" srcId="{54A2C7CD-1669-41BF-B8A9-7381EB15C988}" destId="{63684F07-A673-4823-85AA-65437A285241}" srcOrd="0" destOrd="0" presId="urn:microsoft.com/office/officeart/2005/8/layout/bProcess4"/>
    <dgm:cxn modelId="{8628276D-1AB6-4EC2-8F18-898B1875323A}" type="presOf" srcId="{57ABCCAC-B94B-4B20-801F-B885672229A9}" destId="{77BE5AFB-3B5F-420B-B281-122AC13F87BF}" srcOrd="0" destOrd="0" presId="urn:microsoft.com/office/officeart/2005/8/layout/bProcess4"/>
    <dgm:cxn modelId="{7C59B5B2-AB88-4D16-9EE9-FB5745CFE9B4}" srcId="{532F3ECB-5BAE-44B5-84CB-A7395995097F}" destId="{A512208C-4A15-4F0E-BE01-A40AF9CAA52F}" srcOrd="6" destOrd="0" parTransId="{14E86038-A361-4937-8AA0-8B9EFB060430}" sibTransId="{B6DD9653-3B9A-4E3F-A914-E09F5E5D6E1E}"/>
    <dgm:cxn modelId="{1F1D6D26-0F12-4B96-BAEB-3E3EDEBFB993}" srcId="{532F3ECB-5BAE-44B5-84CB-A7395995097F}" destId="{43F9FACB-5813-4A21-B00E-9712F9794309}" srcOrd="8" destOrd="0" parTransId="{7FE78276-853F-408B-A5BB-7A49A014212B}" sibTransId="{B2648A0A-9BB6-4626-A214-231473B04F52}"/>
    <dgm:cxn modelId="{B515E6DE-9DA9-4ED5-92D8-12A5E08E9334}" type="presOf" srcId="{4D5F5ED9-E03F-448C-85C6-5E55B8F384F8}" destId="{E178A243-9D1C-45D0-9D00-8DC176CB2466}" srcOrd="0" destOrd="0" presId="urn:microsoft.com/office/officeart/2005/8/layout/bProcess4"/>
    <dgm:cxn modelId="{2267F308-7B99-43CA-ACAB-DB2077F60A77}" type="presParOf" srcId="{48995232-9746-43DF-B75C-359AADF3B600}" destId="{148E64F1-45B5-407A-A52C-C7A129425883}" srcOrd="0" destOrd="0" presId="urn:microsoft.com/office/officeart/2005/8/layout/bProcess4"/>
    <dgm:cxn modelId="{C8D0569A-EE37-40E5-954A-3D1965CCEE4C}" type="presParOf" srcId="{148E64F1-45B5-407A-A52C-C7A129425883}" destId="{71584FB0-C37E-4434-9DE7-5CF7DA54B4BE}" srcOrd="0" destOrd="0" presId="urn:microsoft.com/office/officeart/2005/8/layout/bProcess4"/>
    <dgm:cxn modelId="{407D0BF3-AD59-4DF1-BB76-F444E185BD14}" type="presParOf" srcId="{148E64F1-45B5-407A-A52C-C7A129425883}" destId="{3CBBCEF7-F3EB-4945-A3C6-FB5F1F751B2F}" srcOrd="1" destOrd="0" presId="urn:microsoft.com/office/officeart/2005/8/layout/bProcess4"/>
    <dgm:cxn modelId="{4A7C4737-FEBE-4AB0-B9EC-456B00E4681D}" type="presParOf" srcId="{48995232-9746-43DF-B75C-359AADF3B600}" destId="{E178A243-9D1C-45D0-9D00-8DC176CB2466}" srcOrd="1" destOrd="0" presId="urn:microsoft.com/office/officeart/2005/8/layout/bProcess4"/>
    <dgm:cxn modelId="{F2BD8236-2ADC-42FB-A23D-125F7B19132C}" type="presParOf" srcId="{48995232-9746-43DF-B75C-359AADF3B600}" destId="{E76B4911-10BE-4F48-9040-66D4E90CF088}" srcOrd="2" destOrd="0" presId="urn:microsoft.com/office/officeart/2005/8/layout/bProcess4"/>
    <dgm:cxn modelId="{CFC6C178-1206-48C1-BEF2-FB71A5B7C204}" type="presParOf" srcId="{E76B4911-10BE-4F48-9040-66D4E90CF088}" destId="{BEB6F4D1-3B26-4559-B653-3D61F866C32B}" srcOrd="0" destOrd="0" presId="urn:microsoft.com/office/officeart/2005/8/layout/bProcess4"/>
    <dgm:cxn modelId="{DFF76F8D-74FD-4BE8-871F-819AE4BF3134}" type="presParOf" srcId="{E76B4911-10BE-4F48-9040-66D4E90CF088}" destId="{5B2284B1-AC03-4054-A5E2-9020C5717522}" srcOrd="1" destOrd="0" presId="urn:microsoft.com/office/officeart/2005/8/layout/bProcess4"/>
    <dgm:cxn modelId="{46F859C3-3640-4F08-AFFE-1476C5CB2F14}" type="presParOf" srcId="{48995232-9746-43DF-B75C-359AADF3B600}" destId="{63684F07-A673-4823-85AA-65437A285241}" srcOrd="3" destOrd="0" presId="urn:microsoft.com/office/officeart/2005/8/layout/bProcess4"/>
    <dgm:cxn modelId="{B7DD5BCC-37A9-465F-9737-FCBFD6676E47}" type="presParOf" srcId="{48995232-9746-43DF-B75C-359AADF3B600}" destId="{EE349FC0-D00A-4A9B-A82A-E6A3D031888E}" srcOrd="4" destOrd="0" presId="urn:microsoft.com/office/officeart/2005/8/layout/bProcess4"/>
    <dgm:cxn modelId="{92C30E26-4E94-41F2-AC3A-CBCB54F5F37B}" type="presParOf" srcId="{EE349FC0-D00A-4A9B-A82A-E6A3D031888E}" destId="{EE850C00-C338-48CF-AF3E-BEE8057C6830}" srcOrd="0" destOrd="0" presId="urn:microsoft.com/office/officeart/2005/8/layout/bProcess4"/>
    <dgm:cxn modelId="{F686BC41-A60A-416A-8F8F-30967B48C60D}" type="presParOf" srcId="{EE349FC0-D00A-4A9B-A82A-E6A3D031888E}" destId="{972F8CF0-D91E-47D8-B8EA-226BE3516EC5}" srcOrd="1" destOrd="0" presId="urn:microsoft.com/office/officeart/2005/8/layout/bProcess4"/>
    <dgm:cxn modelId="{F57464BF-5ACF-4A8D-B319-7A7E4ECDD284}" type="presParOf" srcId="{48995232-9746-43DF-B75C-359AADF3B600}" destId="{77BE5AFB-3B5F-420B-B281-122AC13F87BF}" srcOrd="5" destOrd="0" presId="urn:microsoft.com/office/officeart/2005/8/layout/bProcess4"/>
    <dgm:cxn modelId="{F3324696-2875-4F63-A23E-C68EA8802B4A}" type="presParOf" srcId="{48995232-9746-43DF-B75C-359AADF3B600}" destId="{AF3C4372-C476-47BB-98CE-EB8D74552202}" srcOrd="6" destOrd="0" presId="urn:microsoft.com/office/officeart/2005/8/layout/bProcess4"/>
    <dgm:cxn modelId="{A526D624-5C9A-40A5-8282-30C80EDE9937}" type="presParOf" srcId="{AF3C4372-C476-47BB-98CE-EB8D74552202}" destId="{946C374C-9EF2-42B0-85CF-8FFC39D56CF2}" srcOrd="0" destOrd="0" presId="urn:microsoft.com/office/officeart/2005/8/layout/bProcess4"/>
    <dgm:cxn modelId="{57F5BDC2-D8A1-4FD5-B1E9-C67E0CFAFDFA}" type="presParOf" srcId="{AF3C4372-C476-47BB-98CE-EB8D74552202}" destId="{028D1D48-77F5-4C7E-8A2C-F00912C6630C}" srcOrd="1" destOrd="0" presId="urn:microsoft.com/office/officeart/2005/8/layout/bProcess4"/>
    <dgm:cxn modelId="{C78188E3-AA3E-419B-85C4-95CA83F191D4}" type="presParOf" srcId="{48995232-9746-43DF-B75C-359AADF3B600}" destId="{1DA71A1C-C290-41E4-8D56-ED9B2EE3BE96}" srcOrd="7" destOrd="0" presId="urn:microsoft.com/office/officeart/2005/8/layout/bProcess4"/>
    <dgm:cxn modelId="{E13FA736-EC4C-44AB-8E6D-2CFC67C6E3D9}" type="presParOf" srcId="{48995232-9746-43DF-B75C-359AADF3B600}" destId="{949F9081-E14F-4E77-97A2-E1BF1FC494CC}" srcOrd="8" destOrd="0" presId="urn:microsoft.com/office/officeart/2005/8/layout/bProcess4"/>
    <dgm:cxn modelId="{C7669881-AA02-441D-A73F-2EE6894C8838}" type="presParOf" srcId="{949F9081-E14F-4E77-97A2-E1BF1FC494CC}" destId="{A4114205-6625-45B6-B956-A4F8B7489E25}" srcOrd="0" destOrd="0" presId="urn:microsoft.com/office/officeart/2005/8/layout/bProcess4"/>
    <dgm:cxn modelId="{83D4A7CF-00D0-4132-A245-529393C0658C}" type="presParOf" srcId="{949F9081-E14F-4E77-97A2-E1BF1FC494CC}" destId="{EF62F21C-9170-4C7E-A257-7E0FA5E8FDF9}" srcOrd="1" destOrd="0" presId="urn:microsoft.com/office/officeart/2005/8/layout/bProcess4"/>
    <dgm:cxn modelId="{AE9397EE-1E06-4612-8D54-B5C52573C5C0}" type="presParOf" srcId="{48995232-9746-43DF-B75C-359AADF3B600}" destId="{62801089-D50E-4056-B032-7857262666E7}" srcOrd="9" destOrd="0" presId="urn:microsoft.com/office/officeart/2005/8/layout/bProcess4"/>
    <dgm:cxn modelId="{015EA738-7176-41A1-8B04-B87EDED14344}" type="presParOf" srcId="{48995232-9746-43DF-B75C-359AADF3B600}" destId="{66B5D415-6F2B-482A-A113-0C0C771F229E}" srcOrd="10" destOrd="0" presId="urn:microsoft.com/office/officeart/2005/8/layout/bProcess4"/>
    <dgm:cxn modelId="{48D4314B-7032-4DF0-B4BB-E5E698F11A1A}" type="presParOf" srcId="{66B5D415-6F2B-482A-A113-0C0C771F229E}" destId="{F5CA820B-F8E7-4961-96DD-54D84FB0D7B8}" srcOrd="0" destOrd="0" presId="urn:microsoft.com/office/officeart/2005/8/layout/bProcess4"/>
    <dgm:cxn modelId="{3E9D7D1C-3517-44AB-86A8-B98BEBFFDDDB}" type="presParOf" srcId="{66B5D415-6F2B-482A-A113-0C0C771F229E}" destId="{E25868ED-9765-4EBC-A60A-AE660272817F}" srcOrd="1" destOrd="0" presId="urn:microsoft.com/office/officeart/2005/8/layout/bProcess4"/>
    <dgm:cxn modelId="{771D16A4-8244-4F53-85DA-54348BBACAB9}" type="presParOf" srcId="{48995232-9746-43DF-B75C-359AADF3B600}" destId="{A2D2B1FB-6E0F-4C61-8A42-D13DAA219521}" srcOrd="11" destOrd="0" presId="urn:microsoft.com/office/officeart/2005/8/layout/bProcess4"/>
    <dgm:cxn modelId="{1BECC65F-F8C6-4206-A0A9-3AE7522D3058}" type="presParOf" srcId="{48995232-9746-43DF-B75C-359AADF3B600}" destId="{3DD58107-6BBA-4A11-8653-23E1A9614314}" srcOrd="12" destOrd="0" presId="urn:microsoft.com/office/officeart/2005/8/layout/bProcess4"/>
    <dgm:cxn modelId="{510A0E98-0D60-41E6-9DAB-0EFE01A6C26E}" type="presParOf" srcId="{3DD58107-6BBA-4A11-8653-23E1A9614314}" destId="{33B20AFA-39F2-4114-800B-9AE3ECAABF3B}" srcOrd="0" destOrd="0" presId="urn:microsoft.com/office/officeart/2005/8/layout/bProcess4"/>
    <dgm:cxn modelId="{E9098FBE-E011-46ED-9886-1298E9B5D367}" type="presParOf" srcId="{3DD58107-6BBA-4A11-8653-23E1A9614314}" destId="{F52AB07B-447E-4C11-A6F2-4328A0FC52F6}" srcOrd="1" destOrd="0" presId="urn:microsoft.com/office/officeart/2005/8/layout/bProcess4"/>
    <dgm:cxn modelId="{A55B8A3B-E149-4184-ABC0-083B5BA5D3E3}" type="presParOf" srcId="{48995232-9746-43DF-B75C-359AADF3B600}" destId="{62F20A7A-77BF-469C-AB7D-4E4BA595D8BD}" srcOrd="13" destOrd="0" presId="urn:microsoft.com/office/officeart/2005/8/layout/bProcess4"/>
    <dgm:cxn modelId="{54C56E37-4D7B-42F3-A76E-3109E925EDB8}" type="presParOf" srcId="{48995232-9746-43DF-B75C-359AADF3B600}" destId="{3FBDD804-67C9-458C-9AD9-A893D56623CA}" srcOrd="14" destOrd="0" presId="urn:microsoft.com/office/officeart/2005/8/layout/bProcess4"/>
    <dgm:cxn modelId="{CD8C0E1A-AAEB-42EB-9DDB-EADED06CC739}" type="presParOf" srcId="{3FBDD804-67C9-458C-9AD9-A893D56623CA}" destId="{715C1275-4070-40BF-89C0-812755C908DD}" srcOrd="0" destOrd="0" presId="urn:microsoft.com/office/officeart/2005/8/layout/bProcess4"/>
    <dgm:cxn modelId="{1D23B01D-F865-42A1-A72F-AAB49CA69036}" type="presParOf" srcId="{3FBDD804-67C9-458C-9AD9-A893D56623CA}" destId="{781F2B92-9D92-47DF-A4E6-A0DB1473EC77}" srcOrd="1" destOrd="0" presId="urn:microsoft.com/office/officeart/2005/8/layout/bProcess4"/>
    <dgm:cxn modelId="{86DB0EB2-D246-48E9-9955-136D41206C14}" type="presParOf" srcId="{48995232-9746-43DF-B75C-359AADF3B600}" destId="{F9C28537-0313-4A71-889B-02A7AE97B2AA}" srcOrd="15" destOrd="0" presId="urn:microsoft.com/office/officeart/2005/8/layout/bProcess4"/>
    <dgm:cxn modelId="{9CB7950F-7631-4752-8EC4-1EE6C81EE2CE}" type="presParOf" srcId="{48995232-9746-43DF-B75C-359AADF3B600}" destId="{E66DFF82-F369-4737-B0A3-01CBECE25315}" srcOrd="16" destOrd="0" presId="urn:microsoft.com/office/officeart/2005/8/layout/bProcess4"/>
    <dgm:cxn modelId="{921A1176-B7EA-42D3-9C21-9C43C3FAB201}" type="presParOf" srcId="{E66DFF82-F369-4737-B0A3-01CBECE25315}" destId="{C3C592FA-FDD4-46E3-8AB4-1DEA9EE3BB20}" srcOrd="0" destOrd="0" presId="urn:microsoft.com/office/officeart/2005/8/layout/bProcess4"/>
    <dgm:cxn modelId="{636D238C-69B9-4D6F-8456-6A0910751CD6}" type="presParOf" srcId="{E66DFF82-F369-4737-B0A3-01CBECE25315}" destId="{D2D9C1C0-10BB-4201-86D6-2F9057FE3727}" srcOrd="1" destOrd="0" presId="urn:microsoft.com/office/officeart/2005/8/layout/bProcess4"/>
    <dgm:cxn modelId="{C650B38C-743E-4A0C-AB30-90E3221F3927}" type="presParOf" srcId="{48995232-9746-43DF-B75C-359AADF3B600}" destId="{6A4D2E55-10DA-4F92-8DC8-6D2305BA60C0}" srcOrd="17" destOrd="0" presId="urn:microsoft.com/office/officeart/2005/8/layout/bProcess4"/>
    <dgm:cxn modelId="{03420DB6-AEE3-49EB-8123-B82A1E86CB62}" type="presParOf" srcId="{48995232-9746-43DF-B75C-359AADF3B600}" destId="{3395E30C-5C2F-41E3-B968-0EE4B36E72FD}" srcOrd="18" destOrd="0" presId="urn:microsoft.com/office/officeart/2005/8/layout/bProcess4"/>
    <dgm:cxn modelId="{0845F591-7EC2-4A3F-B0CD-CE19D509AF47}" type="presParOf" srcId="{3395E30C-5C2F-41E3-B968-0EE4B36E72FD}" destId="{D8748E54-9DA0-4DB3-972C-5B265FE807BC}" srcOrd="0" destOrd="0" presId="urn:microsoft.com/office/officeart/2005/8/layout/bProcess4"/>
    <dgm:cxn modelId="{EF1AF114-0DF6-4EF3-ACB3-C5597C5013E0}" type="presParOf" srcId="{3395E30C-5C2F-41E3-B968-0EE4B36E72FD}" destId="{A0E6E479-E1E7-4075-8918-BA83C7D7C3F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#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2B0BD08D-919A-49B8-99F2-1DDDC6E16E4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НАГЛЯДНО-ИНФОРМАЦИОННЫЕ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64D5ADF-7EBA-40E0-A75B-58D6F5D94264}" type="parTrans" cxnId="{72898B4F-0FE0-4FEE-9C02-A010E19B31AE}">
      <dgm:prSet/>
      <dgm:spPr/>
      <dgm:t>
        <a:bodyPr/>
        <a:lstStyle/>
        <a:p>
          <a:endParaRPr lang="ru-RU"/>
        </a:p>
      </dgm:t>
    </dgm:pt>
    <dgm:pt modelId="{BF1D0E09-AF3F-43B7-A951-FCBE13654538}" type="sibTrans" cxnId="{72898B4F-0FE0-4FEE-9C02-A010E19B31AE}">
      <dgm:prSet/>
      <dgm:spPr/>
      <dgm:t>
        <a:bodyPr/>
        <a:lstStyle/>
        <a:p>
          <a:endParaRPr lang="ru-RU"/>
        </a:p>
      </dgm:t>
    </dgm:pt>
    <dgm:pt modelId="{72409FF8-CAEA-4418-86B9-8A7B3DBB374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Донесение до родителей любой информации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7E267AF8-3A70-4A13-AC36-A07DC2EBD59C}" type="parTrans" cxnId="{5C7C4298-45A1-40A8-AB9E-AD9B3C531CD5}">
      <dgm:prSet/>
      <dgm:spPr/>
      <dgm:t>
        <a:bodyPr/>
        <a:lstStyle/>
        <a:p>
          <a:endParaRPr lang="ru-RU"/>
        </a:p>
      </dgm:t>
    </dgm:pt>
    <dgm:pt modelId="{04429987-5233-4EC5-B427-1B4B38C29240}" type="sibTrans" cxnId="{5C7C4298-45A1-40A8-AB9E-AD9B3C531CD5}">
      <dgm:prSet/>
      <dgm:spPr/>
      <dgm:t>
        <a:bodyPr/>
        <a:lstStyle/>
        <a:p>
          <a:endParaRPr lang="ru-RU"/>
        </a:p>
      </dgm:t>
    </dgm:pt>
    <dgm:pt modelId="{251ACEC8-3D72-4B95-BE38-3D0AA1FBB65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326D56C-2FF7-45D9-8A39-548404E39B14}" type="parTrans" cxnId="{62A24ADE-A965-49F1-8D10-BD62784ABC09}">
      <dgm:prSet/>
      <dgm:spPr/>
      <dgm:t>
        <a:bodyPr/>
        <a:lstStyle/>
        <a:p>
          <a:endParaRPr lang="ru-RU"/>
        </a:p>
      </dgm:t>
    </dgm:pt>
    <dgm:pt modelId="{7449962D-041D-4976-9F61-40AC86DC02B4}" type="sibTrans" cxnId="{62A24ADE-A965-49F1-8D10-BD62784ABC09}">
      <dgm:prSet/>
      <dgm:spPr/>
      <dgm:t>
        <a:bodyPr/>
        <a:lstStyle/>
        <a:p>
          <a:endParaRPr lang="ru-RU"/>
        </a:p>
      </dgm:t>
    </dgm:pt>
    <dgm:pt modelId="{F7A3EFDD-B1BF-41C3-8F42-3FC6977B338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Изучение семьи, ее особенности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513CDC86-A576-4302-AA09-22B9B58AE713}" type="parTrans" cxnId="{E12FBB56-C5B9-4152-9731-45E96AC89D30}">
      <dgm:prSet/>
      <dgm:spPr/>
      <dgm:t>
        <a:bodyPr/>
        <a:lstStyle/>
        <a:p>
          <a:endParaRPr lang="ru-RU"/>
        </a:p>
      </dgm:t>
    </dgm:pt>
    <dgm:pt modelId="{63ACE81D-0201-45E2-8953-26238DF7029D}" type="sibTrans" cxnId="{E12FBB56-C5B9-4152-9731-45E96AC89D30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4"/>
      <dgm:spPr/>
      <dgm:t>
        <a:bodyPr/>
        <a:lstStyle/>
        <a:p>
          <a:endParaRPr lang="ru-RU"/>
        </a:p>
      </dgm:t>
    </dgm:pt>
    <dgm:pt modelId="{8896DFE3-A577-45F4-8419-92BD2007D3F1}" type="pres">
      <dgm:prSet presAssocID="{A3B2BDD8-7CFA-45A1-81C2-C6CBA5315E7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FC9F0-23B0-4816-A536-3E4B6EC3F261}" type="pres">
      <dgm:prSet presAssocID="{A3B2BDD8-7CFA-45A1-81C2-C6CBA5315E74}" presName="child2group" presStyleCnt="0"/>
      <dgm:spPr/>
    </dgm:pt>
    <dgm:pt modelId="{EBEF9A65-E2A8-4F37-A626-00FC8846918E}" type="pres">
      <dgm:prSet presAssocID="{A3B2BDD8-7CFA-45A1-81C2-C6CBA5315E74}" presName="child2" presStyleLbl="bgAcc1" presStyleIdx="1" presStyleCnt="4"/>
      <dgm:spPr/>
      <dgm:t>
        <a:bodyPr/>
        <a:lstStyle/>
        <a:p>
          <a:endParaRPr lang="ru-RU"/>
        </a:p>
      </dgm:t>
    </dgm:pt>
    <dgm:pt modelId="{AA503B8C-3718-4376-8220-51B1EF0B9E35}" type="pres">
      <dgm:prSet presAssocID="{A3B2BDD8-7CFA-45A1-81C2-C6CBA5315E7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FBBC-10BC-491C-BCA7-959A33F42332}" type="pres">
      <dgm:prSet presAssocID="{A3B2BDD8-7CFA-45A1-81C2-C6CBA5315E74}" presName="child3group" presStyleCnt="0"/>
      <dgm:spPr/>
    </dgm:pt>
    <dgm:pt modelId="{337122E9-6894-4A83-819B-0D9A96374C4C}" type="pres">
      <dgm:prSet presAssocID="{A3B2BDD8-7CFA-45A1-81C2-C6CBA5315E74}" presName="child3" presStyleLbl="bgAcc1" presStyleIdx="2" presStyleCnt="4" custScaleX="109603" custScaleY="127891"/>
      <dgm:spPr/>
      <dgm:t>
        <a:bodyPr/>
        <a:lstStyle/>
        <a:p>
          <a:endParaRPr lang="ru-RU"/>
        </a:p>
      </dgm:t>
    </dgm:pt>
    <dgm:pt modelId="{EC2B1865-CE3E-4A56-A2BC-02278467CE5B}" type="pres">
      <dgm:prSet presAssocID="{A3B2BDD8-7CFA-45A1-81C2-C6CBA5315E7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E29B9-1B4C-4CCC-85EB-E906201AFE8C}" type="pres">
      <dgm:prSet presAssocID="{A3B2BDD8-7CFA-45A1-81C2-C6CBA5315E74}" presName="child4group" presStyleCnt="0"/>
      <dgm:spPr/>
    </dgm:pt>
    <dgm:pt modelId="{AE0770B2-3EFF-43A3-8FF0-98353959E610}" type="pres">
      <dgm:prSet presAssocID="{A3B2BDD8-7CFA-45A1-81C2-C6CBA5315E74}" presName="child4" presStyleLbl="bgAcc1" presStyleIdx="3" presStyleCnt="4"/>
      <dgm:spPr/>
      <dgm:t>
        <a:bodyPr/>
        <a:lstStyle/>
        <a:p>
          <a:endParaRPr lang="ru-RU"/>
        </a:p>
      </dgm:t>
    </dgm:pt>
    <dgm:pt modelId="{D5718DF7-9FF7-4DD2-9410-283EAF67321B}" type="pres">
      <dgm:prSet presAssocID="{A3B2BDD8-7CFA-45A1-81C2-C6CBA5315E7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89B92-E072-404B-8F6F-76E11A757993}" type="pres">
      <dgm:prSet presAssocID="{A3B2BDD8-7CFA-45A1-81C2-C6CBA5315E7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2239D-893A-4E2D-9AB1-F53361CA4CC5}" type="pres">
      <dgm:prSet presAssocID="{A3B2BDD8-7CFA-45A1-81C2-C6CBA5315E7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428C5-E5A8-449B-90E2-C7498ACD849D}" type="pres">
      <dgm:prSet presAssocID="{A3B2BDD8-7CFA-45A1-81C2-C6CBA5315E7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/>
      <dgm:spPr/>
    </dgm:pt>
    <dgm:pt modelId="{0869D245-2F64-4A72-BB31-344A63D6A202}" type="pres">
      <dgm:prSet presAssocID="{A3B2BDD8-7CFA-45A1-81C2-C6CBA5315E74}" presName="center2" presStyleLbl="fgShp" presStyleIdx="1" presStyleCnt="2"/>
      <dgm:spPr/>
    </dgm:pt>
  </dgm:ptLst>
  <dgm:cxnLst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C9322FD6-09F3-4648-9A0E-4D2BECFF3C5F}" type="presOf" srcId="{72409FF8-CAEA-4418-86B9-8A7B3DBB3744}" destId="{337122E9-6894-4A83-819B-0D9A96374C4C}" srcOrd="0" destOrd="0" presId="urn:microsoft.com/office/officeart/2005/8/layout/cycle4#1"/>
    <dgm:cxn modelId="{5179259B-D1E0-437C-87D9-A5606D8E0836}" type="presOf" srcId="{251ACEC8-3D72-4B95-BE38-3D0AA1FBB659}" destId="{37C428C5-E5A8-449B-90E2-C7498ACD849D}" srcOrd="0" destOrd="0" presId="urn:microsoft.com/office/officeart/2005/8/layout/cycle4#1"/>
    <dgm:cxn modelId="{0F1C5D4B-5F7B-46BB-B912-1704F0613345}" type="presOf" srcId="{FE9BBCFC-8796-4CE3-AA81-4738388D8427}" destId="{3C9551E5-BEF0-4392-B089-04F7F177EFC9}" srcOrd="0" destOrd="0" presId="urn:microsoft.com/office/officeart/2005/8/layout/cycle4#1"/>
    <dgm:cxn modelId="{75F1B8B2-A9EE-4B43-9A6C-75BE34E9B066}" type="presOf" srcId="{F7A3EFDD-B1BF-41C3-8F42-3FC6977B338E}" destId="{D5718DF7-9FF7-4DD2-9410-283EAF67321B}" srcOrd="1" destOrd="0" presId="urn:microsoft.com/office/officeart/2005/8/layout/cycle4#1"/>
    <dgm:cxn modelId="{1A39AD4F-C4E2-44DA-9C1D-1D600DC0679F}" type="presOf" srcId="{A3B2BDD8-7CFA-45A1-81C2-C6CBA5315E74}" destId="{ABBD78B5-56A6-410C-AAF1-E03D8708D304}" srcOrd="0" destOrd="0" presId="urn:microsoft.com/office/officeart/2005/8/layout/cycle4#1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D2F148BF-40BA-4A0B-97E9-822B7DEB3CBF}" srcId="{A3B2BDD8-7CFA-45A1-81C2-C6CBA5315E74}" destId="{6836B55B-DCFE-4CAA-9C75-34B3DD587BB3}" srcOrd="1" destOrd="0" parTransId="{371A8D9E-1201-405B-AA55-0F1D4AEF58A1}" sibTransId="{CEBEB71A-1AA3-45B8-AC66-655E1A1330A1}"/>
    <dgm:cxn modelId="{A6D6B148-971B-4204-87F3-F1291C347970}" type="presOf" srcId="{6836B55B-DCFE-4CAA-9C75-34B3DD587BB3}" destId="{0A089B92-E072-404B-8F6F-76E11A757993}" srcOrd="0" destOrd="0" presId="urn:microsoft.com/office/officeart/2005/8/layout/cycle4#1"/>
    <dgm:cxn modelId="{21D58658-F1F3-4A9A-986F-6E2482CA1244}" type="presOf" srcId="{FE9BBCFC-8796-4CE3-AA81-4738388D8427}" destId="{8896DFE3-A577-45F4-8419-92BD2007D3F1}" srcOrd="1" destOrd="0" presId="urn:microsoft.com/office/officeart/2005/8/layout/cycle4#1"/>
    <dgm:cxn modelId="{62A24ADE-A965-49F1-8D10-BD62784ABC09}" srcId="{A3B2BDD8-7CFA-45A1-81C2-C6CBA5315E74}" destId="{251ACEC8-3D72-4B95-BE38-3D0AA1FBB659}" srcOrd="3" destOrd="0" parTransId="{5326D56C-2FF7-45D9-8A39-548404E39B14}" sibTransId="{7449962D-041D-4976-9F61-40AC86DC02B4}"/>
    <dgm:cxn modelId="{BE825377-B5EC-4724-A6DC-94B8E76740D8}" type="presOf" srcId="{F7A3EFDD-B1BF-41C3-8F42-3FC6977B338E}" destId="{AE0770B2-3EFF-43A3-8FF0-98353959E610}" srcOrd="0" destOrd="0" presId="urn:microsoft.com/office/officeart/2005/8/layout/cycle4#1"/>
    <dgm:cxn modelId="{FE656BED-5902-4D88-A509-53F250DF3B4C}" type="presOf" srcId="{9EF09B09-8A36-4177-AB7B-9FFFEAAA9F7E}" destId="{EBEF9A65-E2A8-4F37-A626-00FC8846918E}" srcOrd="0" destOrd="0" presId="urn:microsoft.com/office/officeart/2005/8/layout/cycle4#1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E12FBB56-C5B9-4152-9731-45E96AC89D30}" srcId="{251ACEC8-3D72-4B95-BE38-3D0AA1FBB659}" destId="{F7A3EFDD-B1BF-41C3-8F42-3FC6977B338E}" srcOrd="0" destOrd="0" parTransId="{513CDC86-A576-4302-AA09-22B9B58AE713}" sibTransId="{63ACE81D-0201-45E2-8953-26238DF7029D}"/>
    <dgm:cxn modelId="{F9BEF1F6-F2DD-456F-A2F1-3920339C5983}" type="presOf" srcId="{50D6CCDD-E5E1-4408-A138-D4BEA616B49C}" destId="{8661DF73-D89A-4501-8F37-F780FEB83CC3}" srcOrd="0" destOrd="0" presId="urn:microsoft.com/office/officeart/2005/8/layout/cycle4#1"/>
    <dgm:cxn modelId="{5C7C4298-45A1-40A8-AB9E-AD9B3C531CD5}" srcId="{2B0BD08D-919A-49B8-99F2-1DDDC6E16E46}" destId="{72409FF8-CAEA-4418-86B9-8A7B3DBB3744}" srcOrd="0" destOrd="0" parTransId="{7E267AF8-3A70-4A13-AC36-A07DC2EBD59C}" sibTransId="{04429987-5233-4EC5-B427-1B4B38C29240}"/>
    <dgm:cxn modelId="{72898B4F-0FE0-4FEE-9C02-A010E19B31AE}" srcId="{A3B2BDD8-7CFA-45A1-81C2-C6CBA5315E74}" destId="{2B0BD08D-919A-49B8-99F2-1DDDC6E16E46}" srcOrd="2" destOrd="0" parTransId="{264D5ADF-7EBA-40E0-A75B-58D6F5D94264}" sibTransId="{BF1D0E09-AF3F-43B7-A951-FCBE13654538}"/>
    <dgm:cxn modelId="{6853DF53-F3D1-45FF-9B73-6EBAEF8278D8}" type="presOf" srcId="{9EF09B09-8A36-4177-AB7B-9FFFEAAA9F7E}" destId="{AA503B8C-3718-4376-8220-51B1EF0B9E35}" srcOrd="1" destOrd="0" presId="urn:microsoft.com/office/officeart/2005/8/layout/cycle4#1"/>
    <dgm:cxn modelId="{7734F6F5-EEB3-471E-AE2B-6F8BF4C93E0B}" type="presOf" srcId="{72409FF8-CAEA-4418-86B9-8A7B3DBB3744}" destId="{EC2B1865-CE3E-4A56-A2BC-02278467CE5B}" srcOrd="1" destOrd="0" presId="urn:microsoft.com/office/officeart/2005/8/layout/cycle4#1"/>
    <dgm:cxn modelId="{EA22AA35-2A2B-425C-998F-627155B4C917}" type="presOf" srcId="{2B0BD08D-919A-49B8-99F2-1DDDC6E16E46}" destId="{DD02239D-893A-4E2D-9AB1-F53361CA4CC5}" srcOrd="0" destOrd="0" presId="urn:microsoft.com/office/officeart/2005/8/layout/cycle4#1"/>
    <dgm:cxn modelId="{A8AD552C-7FFB-490F-9796-69B498A8E3FE}" type="presParOf" srcId="{ABBD78B5-56A6-410C-AAF1-E03D8708D304}" destId="{A1F8BEA8-BCAF-45F3-BB6F-8FF16BAE6536}" srcOrd="0" destOrd="0" presId="urn:microsoft.com/office/officeart/2005/8/layout/cycle4#1"/>
    <dgm:cxn modelId="{EFDDA038-EAC8-4AB3-8C76-4B3179A8F988}" type="presParOf" srcId="{A1F8BEA8-BCAF-45F3-BB6F-8FF16BAE6536}" destId="{8B91E286-C8B6-40A8-908B-E33BE5F5912E}" srcOrd="0" destOrd="0" presId="urn:microsoft.com/office/officeart/2005/8/layout/cycle4#1"/>
    <dgm:cxn modelId="{A93C28FD-8340-4406-9E5B-24A364199253}" type="presParOf" srcId="{8B91E286-C8B6-40A8-908B-E33BE5F5912E}" destId="{3C9551E5-BEF0-4392-B089-04F7F177EFC9}" srcOrd="0" destOrd="0" presId="urn:microsoft.com/office/officeart/2005/8/layout/cycle4#1"/>
    <dgm:cxn modelId="{8927077B-ACDD-4200-BCC9-6083B622D59B}" type="presParOf" srcId="{8B91E286-C8B6-40A8-908B-E33BE5F5912E}" destId="{8896DFE3-A577-45F4-8419-92BD2007D3F1}" srcOrd="1" destOrd="0" presId="urn:microsoft.com/office/officeart/2005/8/layout/cycle4#1"/>
    <dgm:cxn modelId="{CF24BA4A-E5DF-4959-ACC1-07CC53354CC7}" type="presParOf" srcId="{A1F8BEA8-BCAF-45F3-BB6F-8FF16BAE6536}" destId="{951FC9F0-23B0-4816-A536-3E4B6EC3F261}" srcOrd="1" destOrd="0" presId="urn:microsoft.com/office/officeart/2005/8/layout/cycle4#1"/>
    <dgm:cxn modelId="{CED6A8B2-52AB-4523-8028-19DCA8E1C182}" type="presParOf" srcId="{951FC9F0-23B0-4816-A536-3E4B6EC3F261}" destId="{EBEF9A65-E2A8-4F37-A626-00FC8846918E}" srcOrd="0" destOrd="0" presId="urn:microsoft.com/office/officeart/2005/8/layout/cycle4#1"/>
    <dgm:cxn modelId="{14BC0393-E258-4EC8-930A-7B54ED824382}" type="presParOf" srcId="{951FC9F0-23B0-4816-A536-3E4B6EC3F261}" destId="{AA503B8C-3718-4376-8220-51B1EF0B9E35}" srcOrd="1" destOrd="0" presId="urn:microsoft.com/office/officeart/2005/8/layout/cycle4#1"/>
    <dgm:cxn modelId="{754B79F5-5036-4461-B7C0-06FC1253A8F4}" type="presParOf" srcId="{A1F8BEA8-BCAF-45F3-BB6F-8FF16BAE6536}" destId="{80AAFBBC-10BC-491C-BCA7-959A33F42332}" srcOrd="2" destOrd="0" presId="urn:microsoft.com/office/officeart/2005/8/layout/cycle4#1"/>
    <dgm:cxn modelId="{94D21CF0-A161-4F49-9A0D-5D78749AFF32}" type="presParOf" srcId="{80AAFBBC-10BC-491C-BCA7-959A33F42332}" destId="{337122E9-6894-4A83-819B-0D9A96374C4C}" srcOrd="0" destOrd="0" presId="urn:microsoft.com/office/officeart/2005/8/layout/cycle4#1"/>
    <dgm:cxn modelId="{47364E2B-2586-4690-9FD8-37EC774F2CEE}" type="presParOf" srcId="{80AAFBBC-10BC-491C-BCA7-959A33F42332}" destId="{EC2B1865-CE3E-4A56-A2BC-02278467CE5B}" srcOrd="1" destOrd="0" presId="urn:microsoft.com/office/officeart/2005/8/layout/cycle4#1"/>
    <dgm:cxn modelId="{7F6EBC0B-D8E7-4EAE-875C-AAEB4F65AFFB}" type="presParOf" srcId="{A1F8BEA8-BCAF-45F3-BB6F-8FF16BAE6536}" destId="{DA7E29B9-1B4C-4CCC-85EB-E906201AFE8C}" srcOrd="3" destOrd="0" presId="urn:microsoft.com/office/officeart/2005/8/layout/cycle4#1"/>
    <dgm:cxn modelId="{6852E9FF-44AC-4C2D-A9C7-DC25B80143BC}" type="presParOf" srcId="{DA7E29B9-1B4C-4CCC-85EB-E906201AFE8C}" destId="{AE0770B2-3EFF-43A3-8FF0-98353959E610}" srcOrd="0" destOrd="0" presId="urn:microsoft.com/office/officeart/2005/8/layout/cycle4#1"/>
    <dgm:cxn modelId="{93B46F37-121D-4D74-84CF-B4E21119763E}" type="presParOf" srcId="{DA7E29B9-1B4C-4CCC-85EB-E906201AFE8C}" destId="{D5718DF7-9FF7-4DD2-9410-283EAF67321B}" srcOrd="1" destOrd="0" presId="urn:microsoft.com/office/officeart/2005/8/layout/cycle4#1"/>
    <dgm:cxn modelId="{1A866522-1258-415A-8450-EB0E1A16C7B3}" type="presParOf" srcId="{A1F8BEA8-BCAF-45F3-BB6F-8FF16BAE6536}" destId="{B4C0ADD3-6D58-425E-94D0-E7D881C36289}" srcOrd="4" destOrd="0" presId="urn:microsoft.com/office/officeart/2005/8/layout/cycle4#1"/>
    <dgm:cxn modelId="{FDE05298-8F0D-4DA1-850C-220D8726D1CC}" type="presParOf" srcId="{ABBD78B5-56A6-410C-AAF1-E03D8708D304}" destId="{B4DB68DA-5F3B-4144-9B2C-D0A0B75C74D1}" srcOrd="1" destOrd="0" presId="urn:microsoft.com/office/officeart/2005/8/layout/cycle4#1"/>
    <dgm:cxn modelId="{EED9A05C-28CA-47A6-9CD3-1EF65BA0273E}" type="presParOf" srcId="{B4DB68DA-5F3B-4144-9B2C-D0A0B75C74D1}" destId="{8661DF73-D89A-4501-8F37-F780FEB83CC3}" srcOrd="0" destOrd="0" presId="urn:microsoft.com/office/officeart/2005/8/layout/cycle4#1"/>
    <dgm:cxn modelId="{B92D7B0B-B00B-4403-9511-31159B9D166E}" type="presParOf" srcId="{B4DB68DA-5F3B-4144-9B2C-D0A0B75C74D1}" destId="{0A089B92-E072-404B-8F6F-76E11A757993}" srcOrd="1" destOrd="0" presId="urn:microsoft.com/office/officeart/2005/8/layout/cycle4#1"/>
    <dgm:cxn modelId="{9B9F25D8-4809-43D8-BB0C-9E8DC0C79EB9}" type="presParOf" srcId="{B4DB68DA-5F3B-4144-9B2C-D0A0B75C74D1}" destId="{DD02239D-893A-4E2D-9AB1-F53361CA4CC5}" srcOrd="2" destOrd="0" presId="urn:microsoft.com/office/officeart/2005/8/layout/cycle4#1"/>
    <dgm:cxn modelId="{DBA8A1F9-80F9-4E5C-9AD3-7C069BB4A36B}" type="presParOf" srcId="{B4DB68DA-5F3B-4144-9B2C-D0A0B75C74D1}" destId="{37C428C5-E5A8-449B-90E2-C7498ACD849D}" srcOrd="3" destOrd="0" presId="urn:microsoft.com/office/officeart/2005/8/layout/cycle4#1"/>
    <dgm:cxn modelId="{A8D92645-93C4-4613-87C8-C32D5B728A23}" type="presParOf" srcId="{B4DB68DA-5F3B-4144-9B2C-D0A0B75C74D1}" destId="{19200EFF-C9FE-4E6C-9A26-C1D0184818E7}" srcOrd="4" destOrd="0" presId="urn:microsoft.com/office/officeart/2005/8/layout/cycle4#1"/>
    <dgm:cxn modelId="{0DE61434-B89F-4CFA-ADF9-0992538C7D7B}" type="presParOf" srcId="{ABBD78B5-56A6-410C-AAF1-E03D8708D304}" destId="{7FE2EA8F-5165-44E5-A170-709187FF7185}" srcOrd="2" destOrd="0" presId="urn:microsoft.com/office/officeart/2005/8/layout/cycle4#1"/>
    <dgm:cxn modelId="{8C2C5E18-F116-46FA-83FC-B8C957922FEC}" type="presParOf" srcId="{ABBD78B5-56A6-410C-AAF1-E03D8708D304}" destId="{0869D245-2F64-4A72-BB31-344A63D6A20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EFEEFB26-1712-4302-8BC1-ED227F4503D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КВН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DFB995A-FF93-47DB-AC58-2326C3125968}" type="parTrans" cxnId="{C38EF747-0019-47CF-AAB2-AF30E1695D28}">
      <dgm:prSet/>
      <dgm:spPr/>
      <dgm:t>
        <a:bodyPr/>
        <a:lstStyle/>
        <a:p>
          <a:endParaRPr lang="ru-RU"/>
        </a:p>
      </dgm:t>
    </dgm:pt>
    <dgm:pt modelId="{5F9B830E-8744-4EA5-A43B-1698444CAA20}" type="sibTrans" cxnId="{C38EF747-0019-47CF-AAB2-AF30E1695D28}">
      <dgm:prSet/>
      <dgm:spPr/>
      <dgm:t>
        <a:bodyPr/>
        <a:lstStyle/>
        <a:p>
          <a:endParaRPr lang="ru-RU"/>
        </a:p>
      </dgm:t>
    </dgm:pt>
    <dgm:pt modelId="{601C965F-FBD6-49A9-97A1-5150588B799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Педагогическое поле чудес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A6C164C-18CB-430D-BE22-DF7003C5B54D}" type="parTrans" cxnId="{70AC408C-B02A-4972-8794-2C975A8E9BEE}">
      <dgm:prSet/>
      <dgm:spPr/>
      <dgm:t>
        <a:bodyPr/>
        <a:lstStyle/>
        <a:p>
          <a:endParaRPr lang="ru-RU"/>
        </a:p>
      </dgm:t>
    </dgm:pt>
    <dgm:pt modelId="{55BC551A-180C-460A-8B0C-EB8389CEC6FF}" type="sibTrans" cxnId="{70AC408C-B02A-4972-8794-2C975A8E9BEE}">
      <dgm:prSet/>
      <dgm:spPr/>
      <dgm:t>
        <a:bodyPr/>
        <a:lstStyle/>
        <a:p>
          <a:endParaRPr lang="ru-RU"/>
        </a:p>
      </dgm:t>
    </dgm:pt>
    <dgm:pt modelId="{95B63DB4-7F3F-41E2-A631-3111250FDCC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Театральная пятница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8AC0E79-1845-4663-BCB4-FB49E37B3F90}" type="parTrans" cxnId="{2B3495D2-D09F-41CF-B7D7-ED6BB69B991C}">
      <dgm:prSet/>
      <dgm:spPr/>
      <dgm:t>
        <a:bodyPr/>
        <a:lstStyle/>
        <a:p>
          <a:endParaRPr lang="ru-RU"/>
        </a:p>
      </dgm:t>
    </dgm:pt>
    <dgm:pt modelId="{4CDD86AF-764C-424B-9D17-1DCA2753A529}" type="sibTrans" cxnId="{2B3495D2-D09F-41CF-B7D7-ED6BB69B991C}">
      <dgm:prSet/>
      <dgm:spPr/>
      <dgm:t>
        <a:bodyPr/>
        <a:lstStyle/>
        <a:p>
          <a:endParaRPr lang="ru-RU"/>
        </a:p>
      </dgm:t>
    </dgm:pt>
    <dgm:pt modelId="{9C66055F-BC3D-4469-8553-AEA2029AE41E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Что, где когда?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33BA558-CA0B-432E-89C9-E470FDE90F0E}" type="parTrans" cxnId="{CD8902AE-3D2F-4EF4-9606-BE7C825C97A2}">
      <dgm:prSet/>
      <dgm:spPr/>
      <dgm:t>
        <a:bodyPr/>
        <a:lstStyle/>
        <a:p>
          <a:endParaRPr lang="ru-RU"/>
        </a:p>
      </dgm:t>
    </dgm:pt>
    <dgm:pt modelId="{7BB2E568-5C84-4463-842D-E8AC0325EF28}" type="sibTrans" cxnId="{CD8902AE-3D2F-4EF4-9606-BE7C825C97A2}">
      <dgm:prSet/>
      <dgm:spPr/>
      <dgm:t>
        <a:bodyPr/>
        <a:lstStyle/>
        <a:p>
          <a:endParaRPr lang="ru-RU"/>
        </a:p>
      </dgm:t>
    </dgm:pt>
    <dgm:pt modelId="{1F591783-060D-42F7-915D-1E1B79861DD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3B8EDFB-E7AA-49A5-AA9C-551AA529930A}" type="parTrans" cxnId="{81589EA2-3E00-405C-9E5F-2002550C7A4C}">
      <dgm:prSet/>
      <dgm:spPr/>
      <dgm:t>
        <a:bodyPr/>
        <a:lstStyle/>
        <a:p>
          <a:endParaRPr lang="ru-RU"/>
        </a:p>
      </dgm:t>
    </dgm:pt>
    <dgm:pt modelId="{367D1F4A-512C-4BBD-8F65-AF7BC02B3A33}" type="sibTrans" cxnId="{81589EA2-3E00-405C-9E5F-2002550C7A4C}">
      <dgm:prSet/>
      <dgm:spPr/>
      <dgm:t>
        <a:bodyPr/>
        <a:lstStyle/>
        <a:p>
          <a:endParaRPr lang="ru-RU"/>
        </a:p>
      </dgm:t>
    </dgm:pt>
    <dgm:pt modelId="{76DDA56E-98F5-40AB-8F6A-7960E6F6A6E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A846ED6-7AD6-4B87-9590-9069D01C1330}" type="parTrans" cxnId="{E9498A0A-1F5E-4B38-A3EE-D6C49DD9D0E9}">
      <dgm:prSet/>
      <dgm:spPr/>
      <dgm:t>
        <a:bodyPr/>
        <a:lstStyle/>
        <a:p>
          <a:endParaRPr lang="ru-RU"/>
        </a:p>
      </dgm:t>
    </dgm:pt>
    <dgm:pt modelId="{70798975-FB99-4726-A378-8049FEF30A91}" type="sibTrans" cxnId="{E9498A0A-1F5E-4B38-A3EE-D6C49DD9D0E9}">
      <dgm:prSet/>
      <dgm:spPr/>
      <dgm:t>
        <a:bodyPr/>
        <a:lstStyle/>
        <a:p>
          <a:endParaRPr lang="ru-RU"/>
        </a:p>
      </dgm:t>
    </dgm:pt>
    <dgm:pt modelId="{8BA80D51-7DB7-484E-A6FE-FB78446A4CF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D522B4C-9A82-438A-BBAF-192A4B90D508}" type="parTrans" cxnId="{9AAEAF8F-F28F-4003-A5F2-1FCFCFD34E3C}">
      <dgm:prSet/>
      <dgm:spPr/>
      <dgm:t>
        <a:bodyPr/>
        <a:lstStyle/>
        <a:p>
          <a:endParaRPr lang="ru-RU"/>
        </a:p>
      </dgm:t>
    </dgm:pt>
    <dgm:pt modelId="{173FD4CE-090F-4FBB-8ED6-253DBD3714CA}" type="sibTrans" cxnId="{9AAEAF8F-F28F-4003-A5F2-1FCFCFD34E3C}">
      <dgm:prSet/>
      <dgm:spPr/>
      <dgm:t>
        <a:bodyPr/>
        <a:lstStyle/>
        <a:p>
          <a:endParaRPr lang="ru-RU"/>
        </a:p>
      </dgm:t>
    </dgm:pt>
    <dgm:pt modelId="{7BC97445-0E22-42DC-A556-D7712F157F1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Дискуссии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61D3923-51D3-49E5-B5D7-ABB6631AE89B}" type="parTrans" cxnId="{6515F9E7-BA4E-4EB7-962B-03CB71C748A4}">
      <dgm:prSet/>
      <dgm:spPr/>
      <dgm:t>
        <a:bodyPr/>
        <a:lstStyle/>
        <a:p>
          <a:endParaRPr lang="ru-RU"/>
        </a:p>
      </dgm:t>
    </dgm:pt>
    <dgm:pt modelId="{16C285E5-F029-46AA-A6C2-76BC5E8A5AFE}" type="sibTrans" cxnId="{6515F9E7-BA4E-4EB7-962B-03CB71C748A4}">
      <dgm:prSet/>
      <dgm:spPr/>
      <dgm:t>
        <a:bodyPr/>
        <a:lstStyle/>
        <a:p>
          <a:endParaRPr lang="ru-RU"/>
        </a:p>
      </dgm:t>
    </dgm:pt>
    <dgm:pt modelId="{9856BBD2-0583-444D-91D6-1CEFE28DDAEF}">
      <dgm:prSet phldrT="[Текст]" custT="1"/>
      <dgm:spPr/>
      <dgm:t>
        <a:bodyPr/>
        <a:lstStyle/>
        <a:p>
          <a:r>
            <a:rPr lang="ru-RU" sz="1800" b="1" smtClean="0">
              <a:solidFill>
                <a:schemeClr val="tx2">
                  <a:lumMod val="75000"/>
                </a:schemeClr>
              </a:solidFill>
            </a:rPr>
            <a:t>Почта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доверия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08568476-08A0-4329-949A-FD357E030855}" type="parTrans" cxnId="{2EFB2D85-253D-4928-A98E-08EED1385249}">
      <dgm:prSet/>
      <dgm:spPr/>
    </dgm:pt>
    <dgm:pt modelId="{1BEEC4FC-FEA9-4A57-B56F-508C128B2F35}" type="sibTrans" cxnId="{2EFB2D85-253D-4928-A98E-08EED1385249}">
      <dgm:prSet/>
      <dgm:spPr/>
    </dgm:pt>
    <dgm:pt modelId="{EC18CE50-0607-43EE-B85A-354330FE3B9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Педагогический случай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1BC8E73-2682-4453-9AA2-7D531FF3FCB6}" type="parTrans" cxnId="{9DBE5E61-6586-4808-B39E-4AC690C50CE8}">
      <dgm:prSet/>
      <dgm:spPr/>
    </dgm:pt>
    <dgm:pt modelId="{48376262-2E1B-4F8A-96C1-52294D5ED20D}" type="sibTrans" cxnId="{9DBE5E61-6586-4808-B39E-4AC690C50CE8}">
      <dgm:prSet/>
      <dgm:spPr/>
    </dgm:pt>
    <dgm:pt modelId="{84FEB06B-213D-4450-BD0B-F029B83E8E5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родительские гостиные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FA20C00-A43C-4DEC-B468-9997F8C1A4D7}" type="parTrans" cxnId="{2C739A5A-9D22-46E8-B222-A1F5C96F5514}">
      <dgm:prSet/>
      <dgm:spPr/>
    </dgm:pt>
    <dgm:pt modelId="{49FCE7D1-7ECE-4323-8BB5-49C167725EB9}" type="sibTrans" cxnId="{2C739A5A-9D22-46E8-B222-A1F5C96F5514}">
      <dgm:prSet/>
      <dgm:spPr/>
    </dgm:pt>
    <dgm:pt modelId="{BBDE07B8-A171-44D6-BF4F-E2ABC5E7772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Ток-шоу</a:t>
          </a:r>
          <a:r>
            <a:rPr lang="ru-RU" sz="1800" dirty="0" smtClean="0"/>
            <a:t>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89E72702-1068-4CEC-8656-813043E69985}" type="parTrans" cxnId="{03E7C88A-BAA6-49B9-90BC-AE217409137C}">
      <dgm:prSet/>
      <dgm:spPr/>
    </dgm:pt>
    <dgm:pt modelId="{5265AE51-4C28-447E-ABD7-8588AD7FE34E}" type="sibTrans" cxnId="{03E7C88A-BAA6-49B9-90BC-AE217409137C}">
      <dgm:prSet/>
      <dgm:spPr/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87A0E4B-171E-4BA3-8D3B-A87DDD754932}" type="pres">
      <dgm:prSet presAssocID="{EFEEFB26-1712-4302-8BC1-ED227F4503D1}" presName="compNode" presStyleCnt="0"/>
      <dgm:spPr/>
    </dgm:pt>
    <dgm:pt modelId="{9FE17D02-84B7-4707-8197-EA990DD23875}" type="pres">
      <dgm:prSet presAssocID="{EFEEFB26-1712-4302-8BC1-ED227F4503D1}" presName="dummyConnPt" presStyleCnt="0"/>
      <dgm:spPr/>
    </dgm:pt>
    <dgm:pt modelId="{008136D8-B307-4DB6-A28E-1FB0BB86F926}" type="pres">
      <dgm:prSet presAssocID="{EFEEFB26-1712-4302-8BC1-ED227F4503D1}" presName="node" presStyleLbl="node1" presStyleIdx="0" presStyleCnt="12" custLinFactNeighborX="1534" custLinFactNeighborY="2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DDC4A-EA53-4075-A822-B19E2A13EFBD}" type="pres">
      <dgm:prSet presAssocID="{5F9B830E-8744-4EA5-A43B-1698444CAA20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BCE09D28-EE8A-4194-BC7B-5B49A846CA26}" type="pres">
      <dgm:prSet presAssocID="{601C965F-FBD6-49A9-97A1-5150588B7993}" presName="compNode" presStyleCnt="0"/>
      <dgm:spPr/>
    </dgm:pt>
    <dgm:pt modelId="{E40C5F3F-7EAC-407A-9295-7589778451A9}" type="pres">
      <dgm:prSet presAssocID="{601C965F-FBD6-49A9-97A1-5150588B7993}" presName="dummyConnPt" presStyleCnt="0"/>
      <dgm:spPr/>
    </dgm:pt>
    <dgm:pt modelId="{9FCB3192-C590-4587-89AC-FAB8895841FF}" type="pres">
      <dgm:prSet presAssocID="{601C965F-FBD6-49A9-97A1-5150588B7993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82F7C-B5CC-4CD3-AB4D-B34370B93284}" type="pres">
      <dgm:prSet presAssocID="{55BC551A-180C-460A-8B0C-EB8389CEC6FF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2C207801-8271-465B-A5A9-BF8D6F8DE6BC}" type="pres">
      <dgm:prSet presAssocID="{95B63DB4-7F3F-41E2-A631-3111250FDCC0}" presName="compNode" presStyleCnt="0"/>
      <dgm:spPr/>
    </dgm:pt>
    <dgm:pt modelId="{FFB6D118-3F1A-443C-BEE6-BD11F922BA80}" type="pres">
      <dgm:prSet presAssocID="{95B63DB4-7F3F-41E2-A631-3111250FDCC0}" presName="dummyConnPt" presStyleCnt="0"/>
      <dgm:spPr/>
    </dgm:pt>
    <dgm:pt modelId="{2241344B-D5FE-4113-9C1C-F5E0D59EBA37}" type="pres">
      <dgm:prSet presAssocID="{95B63DB4-7F3F-41E2-A631-3111250FDCC0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EC59B-9B37-486B-B794-7471E1E8C5E8}" type="pres">
      <dgm:prSet presAssocID="{4CDD86AF-764C-424B-9D17-1DCA2753A529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E0C029B8-4429-49DD-90E8-C9FEC56CB290}" type="pres">
      <dgm:prSet presAssocID="{9856BBD2-0583-444D-91D6-1CEFE28DDAEF}" presName="compNode" presStyleCnt="0"/>
      <dgm:spPr/>
    </dgm:pt>
    <dgm:pt modelId="{1014B105-B754-4465-A2EC-12CB2B05DBAE}" type="pres">
      <dgm:prSet presAssocID="{9856BBD2-0583-444D-91D6-1CEFE28DDAEF}" presName="dummyConnPt" presStyleCnt="0"/>
      <dgm:spPr/>
    </dgm:pt>
    <dgm:pt modelId="{848CBC7B-1AEB-4D33-AC75-B76B565A2C2D}" type="pres">
      <dgm:prSet presAssocID="{9856BBD2-0583-444D-91D6-1CEFE28DDAEF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20454-5EBF-470F-8F1E-8579B8D715FC}" type="pres">
      <dgm:prSet presAssocID="{1BEEC4FC-FEA9-4A57-B56F-508C128B2F35}" presName="sibTrans" presStyleLbl="bgSibTrans2D1" presStyleIdx="3" presStyleCnt="11"/>
      <dgm:spPr/>
    </dgm:pt>
    <dgm:pt modelId="{8FFC4B22-6414-40A8-B6F8-A70C3481672A}" type="pres">
      <dgm:prSet presAssocID="{EC18CE50-0607-43EE-B85A-354330FE3B9C}" presName="compNode" presStyleCnt="0"/>
      <dgm:spPr/>
    </dgm:pt>
    <dgm:pt modelId="{378F43BA-D820-41AD-A10C-5A8B6F70968F}" type="pres">
      <dgm:prSet presAssocID="{EC18CE50-0607-43EE-B85A-354330FE3B9C}" presName="dummyConnPt" presStyleCnt="0"/>
      <dgm:spPr/>
    </dgm:pt>
    <dgm:pt modelId="{FF3DE944-A920-4871-8A93-2CCDFF75A2F9}" type="pres">
      <dgm:prSet presAssocID="{EC18CE50-0607-43EE-B85A-354330FE3B9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49F42-18F7-4204-A320-16CD1DA02B08}" type="pres">
      <dgm:prSet presAssocID="{48376262-2E1B-4F8A-96C1-52294D5ED20D}" presName="sibTrans" presStyleLbl="bgSibTrans2D1" presStyleIdx="4" presStyleCnt="11"/>
      <dgm:spPr/>
    </dgm:pt>
    <dgm:pt modelId="{540DBB92-02E1-40B8-A202-233AC2C3E3DE}" type="pres">
      <dgm:prSet presAssocID="{9C66055F-BC3D-4469-8553-AEA2029AE41E}" presName="compNode" presStyleCnt="0"/>
      <dgm:spPr/>
    </dgm:pt>
    <dgm:pt modelId="{E8993001-4CF1-4C5F-970F-789D4EE6638F}" type="pres">
      <dgm:prSet presAssocID="{9C66055F-BC3D-4469-8553-AEA2029AE41E}" presName="dummyConnPt" presStyleCnt="0"/>
      <dgm:spPr/>
    </dgm:pt>
    <dgm:pt modelId="{D5F66459-AC7A-4272-89F3-870973A73A39}" type="pres">
      <dgm:prSet presAssocID="{9C66055F-BC3D-4469-8553-AEA2029AE41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E6E13-54D1-4BA1-A28F-287F4B432BD4}" type="pres">
      <dgm:prSet presAssocID="{7BB2E568-5C84-4463-842D-E8AC0325EF28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095BE96D-FF25-4E94-B771-87EAAF6C32BF}" type="pres">
      <dgm:prSet presAssocID="{BBDE07B8-A171-44D6-BF4F-E2ABC5E77721}" presName="compNode" presStyleCnt="0"/>
      <dgm:spPr/>
    </dgm:pt>
    <dgm:pt modelId="{7DB78190-8BBA-4C32-B8AC-4710C6558707}" type="pres">
      <dgm:prSet presAssocID="{BBDE07B8-A171-44D6-BF4F-E2ABC5E77721}" presName="dummyConnPt" presStyleCnt="0"/>
      <dgm:spPr/>
    </dgm:pt>
    <dgm:pt modelId="{0F708EA6-36F6-431B-9599-0E7BB288A296}" type="pres">
      <dgm:prSet presAssocID="{BBDE07B8-A171-44D6-BF4F-E2ABC5E77721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B6062-53BC-4FE2-A361-8FD6F62EAC8C}" type="pres">
      <dgm:prSet presAssocID="{5265AE51-4C28-447E-ABD7-8588AD7FE34E}" presName="sibTrans" presStyleLbl="bgSibTrans2D1" presStyleIdx="6" presStyleCnt="11"/>
      <dgm:spPr/>
    </dgm:pt>
    <dgm:pt modelId="{5F000F0D-4730-4A91-8E12-BFEA09B3C04B}" type="pres">
      <dgm:prSet presAssocID="{1F591783-060D-42F7-915D-1E1B79861DDD}" presName="compNode" presStyleCnt="0"/>
      <dgm:spPr/>
    </dgm:pt>
    <dgm:pt modelId="{5D5E4D5F-1D6E-4BA3-B67F-86E5F6108B78}" type="pres">
      <dgm:prSet presAssocID="{1F591783-060D-42F7-915D-1E1B79861DDD}" presName="dummyConnPt" presStyleCnt="0"/>
      <dgm:spPr/>
    </dgm:pt>
    <dgm:pt modelId="{69EE1214-A6FB-4A41-9E5C-081C5F83801F}" type="pres">
      <dgm:prSet presAssocID="{1F591783-060D-42F7-915D-1E1B79861DDD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F36A8-8900-4D9D-8378-2D7761A190A9}" type="pres">
      <dgm:prSet presAssocID="{367D1F4A-512C-4BBD-8F65-AF7BC02B3A33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1813BEA2-813A-48A7-AD3B-DF15AD9CA8A0}" type="pres">
      <dgm:prSet presAssocID="{76DDA56E-98F5-40AB-8F6A-7960E6F6A6E4}" presName="compNode" presStyleCnt="0"/>
      <dgm:spPr/>
    </dgm:pt>
    <dgm:pt modelId="{C65F67F7-83F1-4FAA-8CD8-D973A9BDEA47}" type="pres">
      <dgm:prSet presAssocID="{76DDA56E-98F5-40AB-8F6A-7960E6F6A6E4}" presName="dummyConnPt" presStyleCnt="0"/>
      <dgm:spPr/>
    </dgm:pt>
    <dgm:pt modelId="{2856C6BB-C545-4EEF-9CA9-1BBF97C7B7B1}" type="pres">
      <dgm:prSet presAssocID="{76DDA56E-98F5-40AB-8F6A-7960E6F6A6E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D1346-E308-450E-8238-222F6249CCD0}" type="pres">
      <dgm:prSet presAssocID="{70798975-FB99-4726-A378-8049FEF30A91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6CED995E-BDAB-4E40-955C-1CA1772659D6}" type="pres">
      <dgm:prSet presAssocID="{8BA80D51-7DB7-484E-A6FE-FB78446A4CF4}" presName="compNode" presStyleCnt="0"/>
      <dgm:spPr/>
    </dgm:pt>
    <dgm:pt modelId="{9F6646C9-B3B2-4399-A446-04770745CFE2}" type="pres">
      <dgm:prSet presAssocID="{8BA80D51-7DB7-484E-A6FE-FB78446A4CF4}" presName="dummyConnPt" presStyleCnt="0"/>
      <dgm:spPr/>
    </dgm:pt>
    <dgm:pt modelId="{7B1E7A60-8A1E-4163-9BAB-2A8C71B07FC6}" type="pres">
      <dgm:prSet presAssocID="{8BA80D51-7DB7-484E-A6FE-FB78446A4CF4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5A581-3BF0-4CCB-A638-68D686F8CC78}" type="pres">
      <dgm:prSet presAssocID="{173FD4CE-090F-4FBB-8ED6-253DBD3714CA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BF375660-33CE-4EEC-8042-E8FE22C363C1}" type="pres">
      <dgm:prSet presAssocID="{84FEB06B-213D-4450-BD0B-F029B83E8E53}" presName="compNode" presStyleCnt="0"/>
      <dgm:spPr/>
    </dgm:pt>
    <dgm:pt modelId="{7980707F-14B3-47E4-84F4-C6FDEC8FCF13}" type="pres">
      <dgm:prSet presAssocID="{84FEB06B-213D-4450-BD0B-F029B83E8E53}" presName="dummyConnPt" presStyleCnt="0"/>
      <dgm:spPr/>
    </dgm:pt>
    <dgm:pt modelId="{C2E1F4B3-451E-4304-89FE-D212740C1367}" type="pres">
      <dgm:prSet presAssocID="{84FEB06B-213D-4450-BD0B-F029B83E8E5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DBC3D-6690-487B-B992-0BAE1B0A5FC9}" type="pres">
      <dgm:prSet presAssocID="{49FCE7D1-7ECE-4323-8BB5-49C167725EB9}" presName="sibTrans" presStyleLbl="bgSibTrans2D1" presStyleIdx="10" presStyleCnt="11"/>
      <dgm:spPr/>
    </dgm:pt>
    <dgm:pt modelId="{63F1D65E-6556-46FB-B201-2BCC6878FD46}" type="pres">
      <dgm:prSet presAssocID="{7BC97445-0E22-42DC-A556-D7712F157F17}" presName="compNode" presStyleCnt="0"/>
      <dgm:spPr/>
    </dgm:pt>
    <dgm:pt modelId="{4AE54611-A16D-4D59-B23A-B1D9272C8062}" type="pres">
      <dgm:prSet presAssocID="{7BC97445-0E22-42DC-A556-D7712F157F17}" presName="dummyConnPt" presStyleCnt="0"/>
      <dgm:spPr/>
    </dgm:pt>
    <dgm:pt modelId="{A5C1628C-410B-483A-A239-C77072FD820F}" type="pres">
      <dgm:prSet presAssocID="{7BC97445-0E22-42DC-A556-D7712F157F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AC408C-B02A-4972-8794-2C975A8E9BEE}" srcId="{DFBD388A-4D12-483F-97EE-17043284C247}" destId="{601C965F-FBD6-49A9-97A1-5150588B7993}" srcOrd="1" destOrd="0" parTransId="{DA6C164C-18CB-430D-BE22-DF7003C5B54D}" sibTransId="{55BC551A-180C-460A-8B0C-EB8389CEC6FF}"/>
    <dgm:cxn modelId="{83E33149-4572-4E23-BED1-6BB38C03CFD3}" type="presOf" srcId="{601C965F-FBD6-49A9-97A1-5150588B7993}" destId="{9FCB3192-C590-4587-89AC-FAB8895841FF}" srcOrd="0" destOrd="0" presId="urn:microsoft.com/office/officeart/2005/8/layout/bProcess4"/>
    <dgm:cxn modelId="{D6115ED4-DABC-487F-B8E2-8DB20C8A3095}" type="presOf" srcId="{49FCE7D1-7ECE-4323-8BB5-49C167725EB9}" destId="{037DBC3D-6690-487B-B992-0BAE1B0A5FC9}" srcOrd="0" destOrd="0" presId="urn:microsoft.com/office/officeart/2005/8/layout/bProcess4"/>
    <dgm:cxn modelId="{B9C57ECB-0C0F-4E7B-88DE-6A23F65C5E0B}" type="presOf" srcId="{BBDE07B8-A171-44D6-BF4F-E2ABC5E77721}" destId="{0F708EA6-36F6-431B-9599-0E7BB288A296}" srcOrd="0" destOrd="0" presId="urn:microsoft.com/office/officeart/2005/8/layout/bProcess4"/>
    <dgm:cxn modelId="{4DEF1AE8-0BCA-4F85-A369-9DAA4D735C84}" type="presOf" srcId="{367D1F4A-512C-4BBD-8F65-AF7BC02B3A33}" destId="{8AFF36A8-8900-4D9D-8378-2D7761A190A9}" srcOrd="0" destOrd="0" presId="urn:microsoft.com/office/officeart/2005/8/layout/bProcess4"/>
    <dgm:cxn modelId="{64B7D09F-02B7-4D88-88A8-58B79A770DD7}" type="presOf" srcId="{8BA80D51-7DB7-484E-A6FE-FB78446A4CF4}" destId="{7B1E7A60-8A1E-4163-9BAB-2A8C71B07FC6}" srcOrd="0" destOrd="0" presId="urn:microsoft.com/office/officeart/2005/8/layout/bProcess4"/>
    <dgm:cxn modelId="{CAD3A774-0C26-43F2-90D5-1C9ABE239994}" type="presOf" srcId="{95B63DB4-7F3F-41E2-A631-3111250FDCC0}" destId="{2241344B-D5FE-4113-9C1C-F5E0D59EBA37}" srcOrd="0" destOrd="0" presId="urn:microsoft.com/office/officeart/2005/8/layout/bProcess4"/>
    <dgm:cxn modelId="{2C739A5A-9D22-46E8-B222-A1F5C96F5514}" srcId="{DFBD388A-4D12-483F-97EE-17043284C247}" destId="{84FEB06B-213D-4450-BD0B-F029B83E8E53}" srcOrd="10" destOrd="0" parTransId="{BFA20C00-A43C-4DEC-B468-9997F8C1A4D7}" sibTransId="{49FCE7D1-7ECE-4323-8BB5-49C167725EB9}"/>
    <dgm:cxn modelId="{CD8902AE-3D2F-4EF4-9606-BE7C825C97A2}" srcId="{DFBD388A-4D12-483F-97EE-17043284C247}" destId="{9C66055F-BC3D-4469-8553-AEA2029AE41E}" srcOrd="5" destOrd="0" parTransId="{633BA558-CA0B-432E-89C9-E470FDE90F0E}" sibTransId="{7BB2E568-5C84-4463-842D-E8AC0325EF28}"/>
    <dgm:cxn modelId="{03E7C88A-BAA6-49B9-90BC-AE217409137C}" srcId="{DFBD388A-4D12-483F-97EE-17043284C247}" destId="{BBDE07B8-A171-44D6-BF4F-E2ABC5E77721}" srcOrd="6" destOrd="0" parTransId="{89E72702-1068-4CEC-8656-813043E69985}" sibTransId="{5265AE51-4C28-447E-ABD7-8588AD7FE34E}"/>
    <dgm:cxn modelId="{81589EA2-3E00-405C-9E5F-2002550C7A4C}" srcId="{DFBD388A-4D12-483F-97EE-17043284C247}" destId="{1F591783-060D-42F7-915D-1E1B79861DDD}" srcOrd="7" destOrd="0" parTransId="{93B8EDFB-E7AA-49A5-AA9C-551AA529930A}" sibTransId="{367D1F4A-512C-4BBD-8F65-AF7BC02B3A33}"/>
    <dgm:cxn modelId="{F818B61C-7662-494F-93C9-0CA1494429E8}" type="presOf" srcId="{9C66055F-BC3D-4469-8553-AEA2029AE41E}" destId="{D5F66459-AC7A-4272-89F3-870973A73A39}" srcOrd="0" destOrd="0" presId="urn:microsoft.com/office/officeart/2005/8/layout/bProcess4"/>
    <dgm:cxn modelId="{CA07EFDF-1670-4A94-B223-6DF892FE0BFB}" type="presOf" srcId="{48376262-2E1B-4F8A-96C1-52294D5ED20D}" destId="{C0549F42-18F7-4204-A320-16CD1DA02B08}" srcOrd="0" destOrd="0" presId="urn:microsoft.com/office/officeart/2005/8/layout/bProcess4"/>
    <dgm:cxn modelId="{2B3495D2-D09F-41CF-B7D7-ED6BB69B991C}" srcId="{DFBD388A-4D12-483F-97EE-17043284C247}" destId="{95B63DB4-7F3F-41E2-A631-3111250FDCC0}" srcOrd="2" destOrd="0" parTransId="{C8AC0E79-1845-4663-BCB4-FB49E37B3F90}" sibTransId="{4CDD86AF-764C-424B-9D17-1DCA2753A529}"/>
    <dgm:cxn modelId="{BD86A414-A80B-4847-9EDD-6DBE871C7C69}" type="presOf" srcId="{1F591783-060D-42F7-915D-1E1B79861DDD}" destId="{69EE1214-A6FB-4A41-9E5C-081C5F83801F}" srcOrd="0" destOrd="0" presId="urn:microsoft.com/office/officeart/2005/8/layout/bProcess4"/>
    <dgm:cxn modelId="{96C3BA72-BE63-4175-829E-4274DE53992F}" type="presOf" srcId="{4CDD86AF-764C-424B-9D17-1DCA2753A529}" destId="{F67EC59B-9B37-486B-B794-7471E1E8C5E8}" srcOrd="0" destOrd="0" presId="urn:microsoft.com/office/officeart/2005/8/layout/bProcess4"/>
    <dgm:cxn modelId="{9549F6EF-067E-479E-A6F3-16E5F01CB70C}" type="presOf" srcId="{1BEEC4FC-FEA9-4A57-B56F-508C128B2F35}" destId="{01920454-5EBF-470F-8F1E-8579B8D715FC}" srcOrd="0" destOrd="0" presId="urn:microsoft.com/office/officeart/2005/8/layout/bProcess4"/>
    <dgm:cxn modelId="{E9498A0A-1F5E-4B38-A3EE-D6C49DD9D0E9}" srcId="{DFBD388A-4D12-483F-97EE-17043284C247}" destId="{76DDA56E-98F5-40AB-8F6A-7960E6F6A6E4}" srcOrd="8" destOrd="0" parTransId="{BA846ED6-7AD6-4B87-9590-9069D01C1330}" sibTransId="{70798975-FB99-4726-A378-8049FEF30A91}"/>
    <dgm:cxn modelId="{3DA8EC86-32C5-4996-A130-F13ACC8C5ABB}" type="presOf" srcId="{7BB2E568-5C84-4463-842D-E8AC0325EF28}" destId="{116E6E13-54D1-4BA1-A28F-287F4B432BD4}" srcOrd="0" destOrd="0" presId="urn:microsoft.com/office/officeart/2005/8/layout/bProcess4"/>
    <dgm:cxn modelId="{6515F9E7-BA4E-4EB7-962B-03CB71C748A4}" srcId="{DFBD388A-4D12-483F-97EE-17043284C247}" destId="{7BC97445-0E22-42DC-A556-D7712F157F17}" srcOrd="11" destOrd="0" parTransId="{761D3923-51D3-49E5-B5D7-ABB6631AE89B}" sibTransId="{16C285E5-F029-46AA-A6C2-76BC5E8A5AFE}"/>
    <dgm:cxn modelId="{71F523FF-B5DE-4131-9CCF-887567EB57E9}" type="presOf" srcId="{5265AE51-4C28-447E-ABD7-8588AD7FE34E}" destId="{293B6062-53BC-4FE2-A361-8FD6F62EAC8C}" srcOrd="0" destOrd="0" presId="urn:microsoft.com/office/officeart/2005/8/layout/bProcess4"/>
    <dgm:cxn modelId="{1312D60E-49EF-4D05-BCE9-4C2CD19FFD1C}" type="presOf" srcId="{DFBD388A-4D12-483F-97EE-17043284C247}" destId="{DE1EF714-0245-4A74-B281-831B4DD8EFBC}" srcOrd="0" destOrd="0" presId="urn:microsoft.com/office/officeart/2005/8/layout/bProcess4"/>
    <dgm:cxn modelId="{9DBE5E61-6586-4808-B39E-4AC690C50CE8}" srcId="{DFBD388A-4D12-483F-97EE-17043284C247}" destId="{EC18CE50-0607-43EE-B85A-354330FE3B9C}" srcOrd="4" destOrd="0" parTransId="{A1BC8E73-2682-4453-9AA2-7D531FF3FCB6}" sibTransId="{48376262-2E1B-4F8A-96C1-52294D5ED20D}"/>
    <dgm:cxn modelId="{93A22507-8C3D-480F-895F-8295DD687C0D}" type="presOf" srcId="{9856BBD2-0583-444D-91D6-1CEFE28DDAEF}" destId="{848CBC7B-1AEB-4D33-AC75-B76B565A2C2D}" srcOrd="0" destOrd="0" presId="urn:microsoft.com/office/officeart/2005/8/layout/bProcess4"/>
    <dgm:cxn modelId="{43239E7F-2303-46A2-97B5-FDFF1C474397}" type="presOf" srcId="{173FD4CE-090F-4FBB-8ED6-253DBD3714CA}" destId="{8B95A581-3BF0-4CCB-A638-68D686F8CC78}" srcOrd="0" destOrd="0" presId="urn:microsoft.com/office/officeart/2005/8/layout/bProcess4"/>
    <dgm:cxn modelId="{9E32F08C-434A-4212-ACE2-F8EC18D9B2DB}" type="presOf" srcId="{7BC97445-0E22-42DC-A556-D7712F157F17}" destId="{A5C1628C-410B-483A-A239-C77072FD820F}" srcOrd="0" destOrd="0" presId="urn:microsoft.com/office/officeart/2005/8/layout/bProcess4"/>
    <dgm:cxn modelId="{2EFB2D85-253D-4928-A98E-08EED1385249}" srcId="{DFBD388A-4D12-483F-97EE-17043284C247}" destId="{9856BBD2-0583-444D-91D6-1CEFE28DDAEF}" srcOrd="3" destOrd="0" parTransId="{08568476-08A0-4329-949A-FD357E030855}" sibTransId="{1BEEC4FC-FEA9-4A57-B56F-508C128B2F35}"/>
    <dgm:cxn modelId="{C38EF747-0019-47CF-AAB2-AF30E1695D28}" srcId="{DFBD388A-4D12-483F-97EE-17043284C247}" destId="{EFEEFB26-1712-4302-8BC1-ED227F4503D1}" srcOrd="0" destOrd="0" parTransId="{DDFB995A-FF93-47DB-AC58-2326C3125968}" sibTransId="{5F9B830E-8744-4EA5-A43B-1698444CAA20}"/>
    <dgm:cxn modelId="{52601517-8635-4185-A823-129F529B69DD}" type="presOf" srcId="{55BC551A-180C-460A-8B0C-EB8389CEC6FF}" destId="{0E282F7C-B5CC-4CD3-AB4D-B34370B93284}" srcOrd="0" destOrd="0" presId="urn:microsoft.com/office/officeart/2005/8/layout/bProcess4"/>
    <dgm:cxn modelId="{3E1BF0D8-6A25-4E5B-8DD0-5FD4C8AAC6C5}" type="presOf" srcId="{84FEB06B-213D-4450-BD0B-F029B83E8E53}" destId="{C2E1F4B3-451E-4304-89FE-D212740C1367}" srcOrd="0" destOrd="0" presId="urn:microsoft.com/office/officeart/2005/8/layout/bProcess4"/>
    <dgm:cxn modelId="{0F1E9A46-9CBA-431B-A58F-535667EC6869}" type="presOf" srcId="{EC18CE50-0607-43EE-B85A-354330FE3B9C}" destId="{FF3DE944-A920-4871-8A93-2CCDFF75A2F9}" srcOrd="0" destOrd="0" presId="urn:microsoft.com/office/officeart/2005/8/layout/bProcess4"/>
    <dgm:cxn modelId="{42A065FB-F469-44FA-99BA-339ADF07B99E}" type="presOf" srcId="{76DDA56E-98F5-40AB-8F6A-7960E6F6A6E4}" destId="{2856C6BB-C545-4EEF-9CA9-1BBF97C7B7B1}" srcOrd="0" destOrd="0" presId="urn:microsoft.com/office/officeart/2005/8/layout/bProcess4"/>
    <dgm:cxn modelId="{E948380B-4999-4054-A565-FC9816FD0520}" type="presOf" srcId="{70798975-FB99-4726-A378-8049FEF30A91}" destId="{3D2D1346-E308-450E-8238-222F6249CCD0}" srcOrd="0" destOrd="0" presId="urn:microsoft.com/office/officeart/2005/8/layout/bProcess4"/>
    <dgm:cxn modelId="{9AAEAF8F-F28F-4003-A5F2-1FCFCFD34E3C}" srcId="{DFBD388A-4D12-483F-97EE-17043284C247}" destId="{8BA80D51-7DB7-484E-A6FE-FB78446A4CF4}" srcOrd="9" destOrd="0" parTransId="{2D522B4C-9A82-438A-BBAF-192A4B90D508}" sibTransId="{173FD4CE-090F-4FBB-8ED6-253DBD3714CA}"/>
    <dgm:cxn modelId="{EDD0A32D-FA96-422F-A1B6-6EBD2D07CA28}" type="presOf" srcId="{EFEEFB26-1712-4302-8BC1-ED227F4503D1}" destId="{008136D8-B307-4DB6-A28E-1FB0BB86F926}" srcOrd="0" destOrd="0" presId="urn:microsoft.com/office/officeart/2005/8/layout/bProcess4"/>
    <dgm:cxn modelId="{5DBC6FC0-C7B5-4051-92E3-05C4B410D6DB}" type="presOf" srcId="{5F9B830E-8744-4EA5-A43B-1698444CAA20}" destId="{5FBDDC4A-EA53-4075-A822-B19E2A13EFBD}" srcOrd="0" destOrd="0" presId="urn:microsoft.com/office/officeart/2005/8/layout/bProcess4"/>
    <dgm:cxn modelId="{019AF168-5855-454E-B9C3-1DDC291BD3EC}" type="presParOf" srcId="{DE1EF714-0245-4A74-B281-831B4DD8EFBC}" destId="{487A0E4B-171E-4BA3-8D3B-A87DDD754932}" srcOrd="0" destOrd="0" presId="urn:microsoft.com/office/officeart/2005/8/layout/bProcess4"/>
    <dgm:cxn modelId="{6749433D-C26F-43C6-8B0A-751A73D4A19C}" type="presParOf" srcId="{487A0E4B-171E-4BA3-8D3B-A87DDD754932}" destId="{9FE17D02-84B7-4707-8197-EA990DD23875}" srcOrd="0" destOrd="0" presId="urn:microsoft.com/office/officeart/2005/8/layout/bProcess4"/>
    <dgm:cxn modelId="{C581887C-B7B7-44CD-9E98-02508AE6A75C}" type="presParOf" srcId="{487A0E4B-171E-4BA3-8D3B-A87DDD754932}" destId="{008136D8-B307-4DB6-A28E-1FB0BB86F926}" srcOrd="1" destOrd="0" presId="urn:microsoft.com/office/officeart/2005/8/layout/bProcess4"/>
    <dgm:cxn modelId="{43ED7293-5C6E-4E1B-BDD2-D3E14281A678}" type="presParOf" srcId="{DE1EF714-0245-4A74-B281-831B4DD8EFBC}" destId="{5FBDDC4A-EA53-4075-A822-B19E2A13EFBD}" srcOrd="1" destOrd="0" presId="urn:microsoft.com/office/officeart/2005/8/layout/bProcess4"/>
    <dgm:cxn modelId="{E03201CB-E1C7-4F51-AA14-A74824D59E8A}" type="presParOf" srcId="{DE1EF714-0245-4A74-B281-831B4DD8EFBC}" destId="{BCE09D28-EE8A-4194-BC7B-5B49A846CA26}" srcOrd="2" destOrd="0" presId="urn:microsoft.com/office/officeart/2005/8/layout/bProcess4"/>
    <dgm:cxn modelId="{4E8FB2FC-9AC1-4988-8247-7D12E85E65FE}" type="presParOf" srcId="{BCE09D28-EE8A-4194-BC7B-5B49A846CA26}" destId="{E40C5F3F-7EAC-407A-9295-7589778451A9}" srcOrd="0" destOrd="0" presId="urn:microsoft.com/office/officeart/2005/8/layout/bProcess4"/>
    <dgm:cxn modelId="{D82AFBC7-693C-4D45-9414-1D26534C2978}" type="presParOf" srcId="{BCE09D28-EE8A-4194-BC7B-5B49A846CA26}" destId="{9FCB3192-C590-4587-89AC-FAB8895841FF}" srcOrd="1" destOrd="0" presId="urn:microsoft.com/office/officeart/2005/8/layout/bProcess4"/>
    <dgm:cxn modelId="{87E140D5-151C-4967-AF92-CCC8A6819E70}" type="presParOf" srcId="{DE1EF714-0245-4A74-B281-831B4DD8EFBC}" destId="{0E282F7C-B5CC-4CD3-AB4D-B34370B93284}" srcOrd="3" destOrd="0" presId="urn:microsoft.com/office/officeart/2005/8/layout/bProcess4"/>
    <dgm:cxn modelId="{CA2FC275-A82B-440F-9D53-5897AA7460BC}" type="presParOf" srcId="{DE1EF714-0245-4A74-B281-831B4DD8EFBC}" destId="{2C207801-8271-465B-A5A9-BF8D6F8DE6BC}" srcOrd="4" destOrd="0" presId="urn:microsoft.com/office/officeart/2005/8/layout/bProcess4"/>
    <dgm:cxn modelId="{6CE3C009-6412-48A8-9DBE-809C3103D354}" type="presParOf" srcId="{2C207801-8271-465B-A5A9-BF8D6F8DE6BC}" destId="{FFB6D118-3F1A-443C-BEE6-BD11F922BA80}" srcOrd="0" destOrd="0" presId="urn:microsoft.com/office/officeart/2005/8/layout/bProcess4"/>
    <dgm:cxn modelId="{6412AF37-9A2E-43AA-A6BA-2730D552C2FC}" type="presParOf" srcId="{2C207801-8271-465B-A5A9-BF8D6F8DE6BC}" destId="{2241344B-D5FE-4113-9C1C-F5E0D59EBA37}" srcOrd="1" destOrd="0" presId="urn:microsoft.com/office/officeart/2005/8/layout/bProcess4"/>
    <dgm:cxn modelId="{92C41FFB-5E44-411D-AC8A-508BF4C6CA66}" type="presParOf" srcId="{DE1EF714-0245-4A74-B281-831B4DD8EFBC}" destId="{F67EC59B-9B37-486B-B794-7471E1E8C5E8}" srcOrd="5" destOrd="0" presId="urn:microsoft.com/office/officeart/2005/8/layout/bProcess4"/>
    <dgm:cxn modelId="{FA96553E-5689-4576-A87B-5745E1BBBBBB}" type="presParOf" srcId="{DE1EF714-0245-4A74-B281-831B4DD8EFBC}" destId="{E0C029B8-4429-49DD-90E8-C9FEC56CB290}" srcOrd="6" destOrd="0" presId="urn:microsoft.com/office/officeart/2005/8/layout/bProcess4"/>
    <dgm:cxn modelId="{ED3CCD21-AD37-45EE-B60E-E7B03433D2C5}" type="presParOf" srcId="{E0C029B8-4429-49DD-90E8-C9FEC56CB290}" destId="{1014B105-B754-4465-A2EC-12CB2B05DBAE}" srcOrd="0" destOrd="0" presId="urn:microsoft.com/office/officeart/2005/8/layout/bProcess4"/>
    <dgm:cxn modelId="{D60B036E-AD48-451B-B7CC-607A13CE93A7}" type="presParOf" srcId="{E0C029B8-4429-49DD-90E8-C9FEC56CB290}" destId="{848CBC7B-1AEB-4D33-AC75-B76B565A2C2D}" srcOrd="1" destOrd="0" presId="urn:microsoft.com/office/officeart/2005/8/layout/bProcess4"/>
    <dgm:cxn modelId="{70F8AAFB-5507-4561-A8EA-B9FD9A7F7156}" type="presParOf" srcId="{DE1EF714-0245-4A74-B281-831B4DD8EFBC}" destId="{01920454-5EBF-470F-8F1E-8579B8D715FC}" srcOrd="7" destOrd="0" presId="urn:microsoft.com/office/officeart/2005/8/layout/bProcess4"/>
    <dgm:cxn modelId="{6F73A3EC-30BC-49BC-A5A5-13B97F5D1082}" type="presParOf" srcId="{DE1EF714-0245-4A74-B281-831B4DD8EFBC}" destId="{8FFC4B22-6414-40A8-B6F8-A70C3481672A}" srcOrd="8" destOrd="0" presId="urn:microsoft.com/office/officeart/2005/8/layout/bProcess4"/>
    <dgm:cxn modelId="{0D30FA5A-EA7E-45A2-94F3-8FD9A55869B7}" type="presParOf" srcId="{8FFC4B22-6414-40A8-B6F8-A70C3481672A}" destId="{378F43BA-D820-41AD-A10C-5A8B6F70968F}" srcOrd="0" destOrd="0" presId="urn:microsoft.com/office/officeart/2005/8/layout/bProcess4"/>
    <dgm:cxn modelId="{B854FE0B-08EA-4D40-9CA4-EE40DE4F5AF3}" type="presParOf" srcId="{8FFC4B22-6414-40A8-B6F8-A70C3481672A}" destId="{FF3DE944-A920-4871-8A93-2CCDFF75A2F9}" srcOrd="1" destOrd="0" presId="urn:microsoft.com/office/officeart/2005/8/layout/bProcess4"/>
    <dgm:cxn modelId="{EED536D5-7460-4D82-B98B-83C49063577A}" type="presParOf" srcId="{DE1EF714-0245-4A74-B281-831B4DD8EFBC}" destId="{C0549F42-18F7-4204-A320-16CD1DA02B08}" srcOrd="9" destOrd="0" presId="urn:microsoft.com/office/officeart/2005/8/layout/bProcess4"/>
    <dgm:cxn modelId="{1233F7A7-EAF1-4899-9FF7-A3048E122CC3}" type="presParOf" srcId="{DE1EF714-0245-4A74-B281-831B4DD8EFBC}" destId="{540DBB92-02E1-40B8-A202-233AC2C3E3DE}" srcOrd="10" destOrd="0" presId="urn:microsoft.com/office/officeart/2005/8/layout/bProcess4"/>
    <dgm:cxn modelId="{2B7394AE-EA43-4932-92AB-C950BEBA4F6C}" type="presParOf" srcId="{540DBB92-02E1-40B8-A202-233AC2C3E3DE}" destId="{E8993001-4CF1-4C5F-970F-789D4EE6638F}" srcOrd="0" destOrd="0" presId="urn:microsoft.com/office/officeart/2005/8/layout/bProcess4"/>
    <dgm:cxn modelId="{B74D7C42-6BF3-4017-B7CC-13C85B1DEC01}" type="presParOf" srcId="{540DBB92-02E1-40B8-A202-233AC2C3E3DE}" destId="{D5F66459-AC7A-4272-89F3-870973A73A39}" srcOrd="1" destOrd="0" presId="urn:microsoft.com/office/officeart/2005/8/layout/bProcess4"/>
    <dgm:cxn modelId="{A265D805-6128-413B-A5A9-BD5F1D4E53EF}" type="presParOf" srcId="{DE1EF714-0245-4A74-B281-831B4DD8EFBC}" destId="{116E6E13-54D1-4BA1-A28F-287F4B432BD4}" srcOrd="11" destOrd="0" presId="urn:microsoft.com/office/officeart/2005/8/layout/bProcess4"/>
    <dgm:cxn modelId="{CAFF7ECE-3CB7-4B8C-897F-779A6B898487}" type="presParOf" srcId="{DE1EF714-0245-4A74-B281-831B4DD8EFBC}" destId="{095BE96D-FF25-4E94-B771-87EAAF6C32BF}" srcOrd="12" destOrd="0" presId="urn:microsoft.com/office/officeart/2005/8/layout/bProcess4"/>
    <dgm:cxn modelId="{C9695C0F-99DE-4602-98DC-88CE5DFD7288}" type="presParOf" srcId="{095BE96D-FF25-4E94-B771-87EAAF6C32BF}" destId="{7DB78190-8BBA-4C32-B8AC-4710C6558707}" srcOrd="0" destOrd="0" presId="urn:microsoft.com/office/officeart/2005/8/layout/bProcess4"/>
    <dgm:cxn modelId="{03D3993F-D15B-4710-8A9B-B5E630FC1FAF}" type="presParOf" srcId="{095BE96D-FF25-4E94-B771-87EAAF6C32BF}" destId="{0F708EA6-36F6-431B-9599-0E7BB288A296}" srcOrd="1" destOrd="0" presId="urn:microsoft.com/office/officeart/2005/8/layout/bProcess4"/>
    <dgm:cxn modelId="{D7857162-F0F6-41FA-96AB-36A85DBDEE3C}" type="presParOf" srcId="{DE1EF714-0245-4A74-B281-831B4DD8EFBC}" destId="{293B6062-53BC-4FE2-A361-8FD6F62EAC8C}" srcOrd="13" destOrd="0" presId="urn:microsoft.com/office/officeart/2005/8/layout/bProcess4"/>
    <dgm:cxn modelId="{71398170-5874-4349-8299-6A979E815762}" type="presParOf" srcId="{DE1EF714-0245-4A74-B281-831B4DD8EFBC}" destId="{5F000F0D-4730-4A91-8E12-BFEA09B3C04B}" srcOrd="14" destOrd="0" presId="urn:microsoft.com/office/officeart/2005/8/layout/bProcess4"/>
    <dgm:cxn modelId="{0FB54976-A073-49A2-9732-C82E131A6C3D}" type="presParOf" srcId="{5F000F0D-4730-4A91-8E12-BFEA09B3C04B}" destId="{5D5E4D5F-1D6E-4BA3-B67F-86E5F6108B78}" srcOrd="0" destOrd="0" presId="urn:microsoft.com/office/officeart/2005/8/layout/bProcess4"/>
    <dgm:cxn modelId="{7845A996-916A-415C-B468-A8A4CC0230CD}" type="presParOf" srcId="{5F000F0D-4730-4A91-8E12-BFEA09B3C04B}" destId="{69EE1214-A6FB-4A41-9E5C-081C5F83801F}" srcOrd="1" destOrd="0" presId="urn:microsoft.com/office/officeart/2005/8/layout/bProcess4"/>
    <dgm:cxn modelId="{1F65E76B-39C9-4816-B74E-3356267142F5}" type="presParOf" srcId="{DE1EF714-0245-4A74-B281-831B4DD8EFBC}" destId="{8AFF36A8-8900-4D9D-8378-2D7761A190A9}" srcOrd="15" destOrd="0" presId="urn:microsoft.com/office/officeart/2005/8/layout/bProcess4"/>
    <dgm:cxn modelId="{59869E70-1FBE-469A-98CA-9F8038102EFA}" type="presParOf" srcId="{DE1EF714-0245-4A74-B281-831B4DD8EFBC}" destId="{1813BEA2-813A-48A7-AD3B-DF15AD9CA8A0}" srcOrd="16" destOrd="0" presId="urn:microsoft.com/office/officeart/2005/8/layout/bProcess4"/>
    <dgm:cxn modelId="{74221385-268A-42AB-9CEA-4A1E1E0A0B2A}" type="presParOf" srcId="{1813BEA2-813A-48A7-AD3B-DF15AD9CA8A0}" destId="{C65F67F7-83F1-4FAA-8CD8-D973A9BDEA47}" srcOrd="0" destOrd="0" presId="urn:microsoft.com/office/officeart/2005/8/layout/bProcess4"/>
    <dgm:cxn modelId="{72376DBC-CF7E-4E82-923A-9AF8D8D5D668}" type="presParOf" srcId="{1813BEA2-813A-48A7-AD3B-DF15AD9CA8A0}" destId="{2856C6BB-C545-4EEF-9CA9-1BBF97C7B7B1}" srcOrd="1" destOrd="0" presId="urn:microsoft.com/office/officeart/2005/8/layout/bProcess4"/>
    <dgm:cxn modelId="{D8E721D6-9557-45BA-9D44-C3E650C2918D}" type="presParOf" srcId="{DE1EF714-0245-4A74-B281-831B4DD8EFBC}" destId="{3D2D1346-E308-450E-8238-222F6249CCD0}" srcOrd="17" destOrd="0" presId="urn:microsoft.com/office/officeart/2005/8/layout/bProcess4"/>
    <dgm:cxn modelId="{DD521AA9-D1DC-4B91-8252-139838B08892}" type="presParOf" srcId="{DE1EF714-0245-4A74-B281-831B4DD8EFBC}" destId="{6CED995E-BDAB-4E40-955C-1CA1772659D6}" srcOrd="18" destOrd="0" presId="urn:microsoft.com/office/officeart/2005/8/layout/bProcess4"/>
    <dgm:cxn modelId="{7A2CE573-E5B6-4F57-9B64-B6CB0F34BD56}" type="presParOf" srcId="{6CED995E-BDAB-4E40-955C-1CA1772659D6}" destId="{9F6646C9-B3B2-4399-A446-04770745CFE2}" srcOrd="0" destOrd="0" presId="urn:microsoft.com/office/officeart/2005/8/layout/bProcess4"/>
    <dgm:cxn modelId="{21E6A1EA-ECC4-4188-AD58-271D4793241D}" type="presParOf" srcId="{6CED995E-BDAB-4E40-955C-1CA1772659D6}" destId="{7B1E7A60-8A1E-4163-9BAB-2A8C71B07FC6}" srcOrd="1" destOrd="0" presId="urn:microsoft.com/office/officeart/2005/8/layout/bProcess4"/>
    <dgm:cxn modelId="{092C6289-CBB1-40CC-B6B2-9F8C69A2CC2E}" type="presParOf" srcId="{DE1EF714-0245-4A74-B281-831B4DD8EFBC}" destId="{8B95A581-3BF0-4CCB-A638-68D686F8CC78}" srcOrd="19" destOrd="0" presId="urn:microsoft.com/office/officeart/2005/8/layout/bProcess4"/>
    <dgm:cxn modelId="{5AFF4FB4-4619-486D-A986-3DD0CC59F8F0}" type="presParOf" srcId="{DE1EF714-0245-4A74-B281-831B4DD8EFBC}" destId="{BF375660-33CE-4EEC-8042-E8FE22C363C1}" srcOrd="20" destOrd="0" presId="urn:microsoft.com/office/officeart/2005/8/layout/bProcess4"/>
    <dgm:cxn modelId="{3B7CB7C7-7AB1-4ACC-8F9F-69DFC5ABCA2E}" type="presParOf" srcId="{BF375660-33CE-4EEC-8042-E8FE22C363C1}" destId="{7980707F-14B3-47E4-84F4-C6FDEC8FCF13}" srcOrd="0" destOrd="0" presId="urn:microsoft.com/office/officeart/2005/8/layout/bProcess4"/>
    <dgm:cxn modelId="{E77DC7C2-1BF4-448E-A267-EDC0266A0A22}" type="presParOf" srcId="{BF375660-33CE-4EEC-8042-E8FE22C363C1}" destId="{C2E1F4B3-451E-4304-89FE-D212740C1367}" srcOrd="1" destOrd="0" presId="urn:microsoft.com/office/officeart/2005/8/layout/bProcess4"/>
    <dgm:cxn modelId="{C0AC0014-4EC1-4B99-8A7F-79DBADB7D225}" type="presParOf" srcId="{DE1EF714-0245-4A74-B281-831B4DD8EFBC}" destId="{037DBC3D-6690-487B-B992-0BAE1B0A5FC9}" srcOrd="21" destOrd="0" presId="urn:microsoft.com/office/officeart/2005/8/layout/bProcess4"/>
    <dgm:cxn modelId="{A61F6A9D-85A6-4183-8738-1690D6538E9F}" type="presParOf" srcId="{DE1EF714-0245-4A74-B281-831B4DD8EFBC}" destId="{63F1D65E-6556-46FB-B201-2BCC6878FD46}" srcOrd="22" destOrd="0" presId="urn:microsoft.com/office/officeart/2005/8/layout/bProcess4"/>
    <dgm:cxn modelId="{5095449C-46D8-4583-BD60-84F1EAA7CC79}" type="presParOf" srcId="{63F1D65E-6556-46FB-B201-2BCC6878FD46}" destId="{4AE54611-A16D-4D59-B23A-B1D9272C8062}" srcOrd="0" destOrd="0" presId="urn:microsoft.com/office/officeart/2005/8/layout/bProcess4"/>
    <dgm:cxn modelId="{28B0C4B4-3A45-409B-9114-01EB04773CDD}" type="presParOf" srcId="{63F1D65E-6556-46FB-B201-2BCC6878FD46}" destId="{A5C1628C-410B-483A-A239-C77072FD820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61638A2B-DF2E-4519-8A86-C735092D32E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Встреча Нового года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AAE5A04-E19C-4DD4-BF41-9557FDB83411}" type="parTrans" cxnId="{E69B7032-E23D-4F8C-8DE4-C9962BF59BCB}">
      <dgm:prSet/>
      <dgm:spPr/>
      <dgm:t>
        <a:bodyPr/>
        <a:lstStyle/>
        <a:p>
          <a:endParaRPr lang="ru-RU"/>
        </a:p>
      </dgm:t>
    </dgm:pt>
    <dgm:pt modelId="{F15A7658-937D-4382-A484-9DF87DD59D0C}" type="sibTrans" cxnId="{E69B7032-E23D-4F8C-8DE4-C9962BF59BCB}">
      <dgm:prSet/>
      <dgm:spPr/>
      <dgm:t>
        <a:bodyPr/>
        <a:lstStyle/>
        <a:p>
          <a:endParaRPr lang="ru-RU"/>
        </a:p>
      </dgm:t>
    </dgm:pt>
    <dgm:pt modelId="{B34F7F89-F5C5-4F13-B35A-713C874FE3B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Масленица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ED37B18-D261-4416-B203-4FB6522A1FEF}" type="parTrans" cxnId="{0AEC7BF7-260F-4D59-AE07-09A5ECCB5776}">
      <dgm:prSet/>
      <dgm:spPr/>
      <dgm:t>
        <a:bodyPr/>
        <a:lstStyle/>
        <a:p>
          <a:endParaRPr lang="ru-RU"/>
        </a:p>
      </dgm:t>
    </dgm:pt>
    <dgm:pt modelId="{0302F757-F390-4C1C-8B5D-AAA2E826892F}" type="sibTrans" cxnId="{0AEC7BF7-260F-4D59-AE07-09A5ECCB5776}">
      <dgm:prSet/>
      <dgm:spPr/>
      <dgm:t>
        <a:bodyPr/>
        <a:lstStyle/>
        <a:p>
          <a:endParaRPr lang="ru-RU"/>
        </a:p>
      </dgm:t>
    </dgm:pt>
    <dgm:pt modelId="{FB21A820-7D8E-417C-A4E8-12B8B503A85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Праздник мам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4A7457B3-7582-421A-89FA-1F034FE17A64}" type="parTrans" cxnId="{1712F11F-8EED-40BA-B763-C1BF059ABA05}">
      <dgm:prSet/>
      <dgm:spPr/>
      <dgm:t>
        <a:bodyPr/>
        <a:lstStyle/>
        <a:p>
          <a:endParaRPr lang="ru-RU"/>
        </a:p>
      </dgm:t>
    </dgm:pt>
    <dgm:pt modelId="{A2DE3B4D-4CE0-49A6-A5C7-7DB932759077}" type="sibTrans" cxnId="{1712F11F-8EED-40BA-B763-C1BF059ABA05}">
      <dgm:prSet/>
      <dgm:spPr/>
      <dgm:t>
        <a:bodyPr/>
        <a:lstStyle/>
        <a:p>
          <a:endParaRPr lang="ru-RU"/>
        </a:p>
      </dgm:t>
    </dgm:pt>
    <dgm:pt modelId="{5D907E9F-F740-488D-B048-AEBBAB47D8F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Праздник урожая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E7F333C-25FE-48E8-A13E-E37D112E96A7}" type="parTrans" cxnId="{92FA00FC-5BE1-42BD-8BF7-F60858BE881B}">
      <dgm:prSet/>
      <dgm:spPr/>
      <dgm:t>
        <a:bodyPr/>
        <a:lstStyle/>
        <a:p>
          <a:endParaRPr lang="ru-RU"/>
        </a:p>
      </dgm:t>
    </dgm:pt>
    <dgm:pt modelId="{983CD52B-1CCD-4B35-AFCE-01882097C508}" type="sibTrans" cxnId="{92FA00FC-5BE1-42BD-8BF7-F60858BE881B}">
      <dgm:prSet/>
      <dgm:spPr/>
      <dgm:t>
        <a:bodyPr/>
        <a:lstStyle/>
        <a:p>
          <a:endParaRPr lang="ru-RU"/>
        </a:p>
      </dgm:t>
    </dgm:pt>
    <dgm:pt modelId="{326C7F10-3709-4515-BF98-A199232E7A6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Спортивный праздник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C4E6A25-A335-4540-855D-3ADA80B2EE60}" type="parTrans" cxnId="{1BDF02A2-DBE2-4CAB-B9A5-4C8E31AA2D3D}">
      <dgm:prSet/>
      <dgm:spPr/>
      <dgm:t>
        <a:bodyPr/>
        <a:lstStyle/>
        <a:p>
          <a:endParaRPr lang="ru-RU"/>
        </a:p>
      </dgm:t>
    </dgm:pt>
    <dgm:pt modelId="{0F77B774-BB3A-4C0C-A758-E0D1BF7B87F3}" type="sibTrans" cxnId="{1BDF02A2-DBE2-4CAB-B9A5-4C8E31AA2D3D}">
      <dgm:prSet/>
      <dgm:spPr/>
      <dgm:t>
        <a:bodyPr/>
        <a:lstStyle/>
        <a:p>
          <a:endParaRPr lang="ru-RU"/>
        </a:p>
      </dgm:t>
    </dgm:pt>
    <dgm:pt modelId="{FB0AA5F3-50B8-42E0-BF1C-6E8CEAED322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Устами младенца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E9739AB-CA41-4C5F-B701-69ABC0F1BADD}" type="parTrans" cxnId="{579835EB-C7AB-48BA-95B6-E90C2F40EFE4}">
      <dgm:prSet/>
      <dgm:spPr/>
      <dgm:t>
        <a:bodyPr/>
        <a:lstStyle/>
        <a:p>
          <a:endParaRPr lang="ru-RU"/>
        </a:p>
      </dgm:t>
    </dgm:pt>
    <dgm:pt modelId="{B3CA6149-FCE4-4F0C-97D9-00FA70A64E9C}" type="sibTrans" cxnId="{579835EB-C7AB-48BA-95B6-E90C2F40EFE4}">
      <dgm:prSet/>
      <dgm:spPr/>
      <dgm:t>
        <a:bodyPr/>
        <a:lstStyle/>
        <a:p>
          <a:endParaRPr lang="ru-RU"/>
        </a:p>
      </dgm:t>
    </dgm:pt>
    <dgm:pt modelId="{5598826D-6880-48BC-9B49-5211E04069D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Ярмарка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ACD5904-059F-4124-9607-78972BF79E17}" type="parTrans" cxnId="{9DC8E3C9-8C37-4308-898B-B7BEFE5236EB}">
      <dgm:prSet/>
      <dgm:spPr/>
      <dgm:t>
        <a:bodyPr/>
        <a:lstStyle/>
        <a:p>
          <a:endParaRPr lang="ru-RU"/>
        </a:p>
      </dgm:t>
    </dgm:pt>
    <dgm:pt modelId="{62C69FF3-7D04-4071-8B76-FBA3C469525E}" type="sibTrans" cxnId="{9DC8E3C9-8C37-4308-898B-B7BEFE5236EB}">
      <dgm:prSet/>
      <dgm:spPr/>
      <dgm:t>
        <a:bodyPr/>
        <a:lstStyle/>
        <a:p>
          <a:endParaRPr lang="ru-RU"/>
        </a:p>
      </dgm:t>
    </dgm:pt>
    <dgm:pt modelId="{AD04DFA9-28AF-42B5-8C75-301BCE8B812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Конкурс «Украсим елку»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7450228-33F7-4414-8056-4F661C3CDA01}" type="parTrans" cxnId="{BB16AEB3-308C-4C54-A0A1-08567FBF827D}">
      <dgm:prSet/>
      <dgm:spPr/>
      <dgm:t>
        <a:bodyPr/>
        <a:lstStyle/>
        <a:p>
          <a:endParaRPr lang="ru-RU"/>
        </a:p>
      </dgm:t>
    </dgm:pt>
    <dgm:pt modelId="{76F2394B-D680-4785-B30B-E182B76BB2CB}" type="sibTrans" cxnId="{BB16AEB3-308C-4C54-A0A1-08567FBF827D}">
      <dgm:prSet/>
      <dgm:spPr/>
      <dgm:t>
        <a:bodyPr/>
        <a:lstStyle/>
        <a:p>
          <a:endParaRPr lang="ru-RU"/>
        </a:p>
      </dgm:t>
    </dgm:pt>
    <dgm:pt modelId="{8E234D1E-A984-464B-9CBD-4D20CFE2507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Театральные фестивали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1F6B3A6-1351-48A3-8923-D8853CD22601}" type="parTrans" cxnId="{9F633986-7CF9-4B5D-8340-324CB0F46DA6}">
      <dgm:prSet/>
      <dgm:spPr/>
      <dgm:t>
        <a:bodyPr/>
        <a:lstStyle/>
        <a:p>
          <a:endParaRPr lang="ru-RU"/>
        </a:p>
      </dgm:t>
    </dgm:pt>
    <dgm:pt modelId="{3FAF2107-A867-4BFA-ADDC-E17C94D89D62}" type="sibTrans" cxnId="{9F633986-7CF9-4B5D-8340-324CB0F46DA6}">
      <dgm:prSet/>
      <dgm:spPr/>
      <dgm:t>
        <a:bodyPr/>
        <a:lstStyle/>
        <a:p>
          <a:endParaRPr lang="ru-RU"/>
        </a:p>
      </dgm:t>
    </dgm:pt>
    <dgm:pt modelId="{ECED1384-ECF0-4DE7-963D-81147911F6E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Творческие мастерские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E89BA97-1269-4490-A252-BC4FD36AABF4}" type="parTrans" cxnId="{949933B4-643E-4A48-96F9-0A237B3E6AD4}">
      <dgm:prSet/>
      <dgm:spPr/>
      <dgm:t>
        <a:bodyPr/>
        <a:lstStyle/>
        <a:p>
          <a:endParaRPr lang="ru-RU"/>
        </a:p>
      </dgm:t>
    </dgm:pt>
    <dgm:pt modelId="{AAAC3738-FA7C-4698-9AB2-2692FF378DD5}" type="sibTrans" cxnId="{949933B4-643E-4A48-96F9-0A237B3E6AD4}">
      <dgm:prSet/>
      <dgm:spPr/>
      <dgm:t>
        <a:bodyPr/>
        <a:lstStyle/>
        <a:p>
          <a:endParaRPr lang="ru-RU"/>
        </a:p>
      </dgm:t>
    </dgm:pt>
    <dgm:pt modelId="{2ABC74FE-37F5-4B20-A38E-E2E4AD069C6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Метод проектов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2471947-D72B-41A6-B5D8-3AA384386BC4}" type="parTrans" cxnId="{4733C638-29AE-4EBD-975F-F636BE89EAA9}">
      <dgm:prSet/>
      <dgm:spPr/>
      <dgm:t>
        <a:bodyPr/>
        <a:lstStyle/>
        <a:p>
          <a:endParaRPr lang="ru-RU"/>
        </a:p>
      </dgm:t>
    </dgm:pt>
    <dgm:pt modelId="{8FFAB36F-B07B-4BDE-B6EC-CE0B079ED20A}" type="sibTrans" cxnId="{4733C638-29AE-4EBD-975F-F636BE89EAA9}">
      <dgm:prSet/>
      <dgm:spPr/>
      <dgm:t>
        <a:bodyPr/>
        <a:lstStyle/>
        <a:p>
          <a:endParaRPr lang="ru-RU"/>
        </a:p>
      </dgm:t>
    </dgm:pt>
    <dgm:pt modelId="{1B6D4665-198B-42A2-910D-79340823FE1D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Сладкий час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F73912E-9941-456D-852F-3282CC8CC183}" type="parTrans" cxnId="{4DD504A3-2AC2-4393-BA91-7A63F856A95A}">
      <dgm:prSet/>
      <dgm:spPr/>
      <dgm:t>
        <a:bodyPr/>
        <a:lstStyle/>
        <a:p>
          <a:endParaRPr lang="ru-RU"/>
        </a:p>
      </dgm:t>
    </dgm:pt>
    <dgm:pt modelId="{AB8BD81A-85AE-4283-9DC7-369B80019FF9}" type="sibTrans" cxnId="{4DD504A3-2AC2-4393-BA91-7A63F856A95A}">
      <dgm:prSet/>
      <dgm:spPr/>
      <dgm:t>
        <a:bodyPr/>
        <a:lstStyle/>
        <a:p>
          <a:endParaRPr lang="ru-RU"/>
        </a:p>
      </dgm:t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48B4BD4-B85F-412E-A4A6-A4562C591F2F}" type="pres">
      <dgm:prSet presAssocID="{61638A2B-DF2E-4519-8A86-C735092D32E2}" presName="compNode" presStyleCnt="0"/>
      <dgm:spPr/>
    </dgm:pt>
    <dgm:pt modelId="{4F17F249-E830-42E0-9982-E04F8ABCC392}" type="pres">
      <dgm:prSet presAssocID="{61638A2B-DF2E-4519-8A86-C735092D32E2}" presName="dummyConnPt" presStyleCnt="0"/>
      <dgm:spPr/>
    </dgm:pt>
    <dgm:pt modelId="{9CA1DC0F-343D-4594-A9FF-CAFEE278D9CF}" type="pres">
      <dgm:prSet presAssocID="{61638A2B-DF2E-4519-8A86-C735092D32E2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99579-A2D7-4900-9E90-D0C5905595FE}" type="pres">
      <dgm:prSet presAssocID="{F15A7658-937D-4382-A484-9DF87DD59D0C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FB732488-57B2-43EC-BE35-B36148A0F04D}" type="pres">
      <dgm:prSet presAssocID="{B34F7F89-F5C5-4F13-B35A-713C874FE3BC}" presName="compNode" presStyleCnt="0"/>
      <dgm:spPr/>
    </dgm:pt>
    <dgm:pt modelId="{43D5DE22-607F-4DD5-BE4A-BEB689552B77}" type="pres">
      <dgm:prSet presAssocID="{B34F7F89-F5C5-4F13-B35A-713C874FE3BC}" presName="dummyConnPt" presStyleCnt="0"/>
      <dgm:spPr/>
    </dgm:pt>
    <dgm:pt modelId="{6F39417C-A624-4B53-9621-AF9F8BB1659F}" type="pres">
      <dgm:prSet presAssocID="{B34F7F89-F5C5-4F13-B35A-713C874FE3BC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CC9BE-0E0C-4F5A-8FD3-E29E1C3037C7}" type="pres">
      <dgm:prSet presAssocID="{0302F757-F390-4C1C-8B5D-AAA2E826892F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2ED0E75F-0000-47C5-B21B-A010DBFE9398}" type="pres">
      <dgm:prSet presAssocID="{FB21A820-7D8E-417C-A4E8-12B8B503A85C}" presName="compNode" presStyleCnt="0"/>
      <dgm:spPr/>
    </dgm:pt>
    <dgm:pt modelId="{2DABCE6A-C41F-461C-BB5E-CD88D913E8F9}" type="pres">
      <dgm:prSet presAssocID="{FB21A820-7D8E-417C-A4E8-12B8B503A85C}" presName="dummyConnPt" presStyleCnt="0"/>
      <dgm:spPr/>
    </dgm:pt>
    <dgm:pt modelId="{F1D0853C-FA03-4775-88E0-EBAD43F29C7F}" type="pres">
      <dgm:prSet presAssocID="{FB21A820-7D8E-417C-A4E8-12B8B503A85C}" presName="node" presStyleLbl="node1" presStyleIdx="2" presStyleCnt="12" custLinFactNeighborX="-3002" custLinFactNeighborY="-5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BFEEEB-D3F2-410D-B354-B9CAD0D5B26E}" type="pres">
      <dgm:prSet presAssocID="{A2DE3B4D-4CE0-49A6-A5C7-7DB932759077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A6EEE145-89FF-4E51-91C0-B278B298316F}" type="pres">
      <dgm:prSet presAssocID="{5D907E9F-F740-488D-B048-AEBBAB47D8FF}" presName="compNode" presStyleCnt="0"/>
      <dgm:spPr/>
    </dgm:pt>
    <dgm:pt modelId="{37702592-874C-44BA-AF00-07415267C10E}" type="pres">
      <dgm:prSet presAssocID="{5D907E9F-F740-488D-B048-AEBBAB47D8FF}" presName="dummyConnPt" presStyleCnt="0"/>
      <dgm:spPr/>
    </dgm:pt>
    <dgm:pt modelId="{05E2F097-3914-47C2-ACEB-DFD9A4BB5CCA}" type="pres">
      <dgm:prSet presAssocID="{5D907E9F-F740-488D-B048-AEBBAB47D8FF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8A50C-BED3-44DF-9542-0FD91AAB54E1}" type="pres">
      <dgm:prSet presAssocID="{983CD52B-1CCD-4B35-AFCE-01882097C508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BB2C3025-8793-4F72-B871-19D929EC7C9C}" type="pres">
      <dgm:prSet presAssocID="{326C7F10-3709-4515-BF98-A199232E7A69}" presName="compNode" presStyleCnt="0"/>
      <dgm:spPr/>
    </dgm:pt>
    <dgm:pt modelId="{BC608B1B-A5E0-4D7F-B7A4-C3572683A841}" type="pres">
      <dgm:prSet presAssocID="{326C7F10-3709-4515-BF98-A199232E7A69}" presName="dummyConnPt" presStyleCnt="0"/>
      <dgm:spPr/>
    </dgm:pt>
    <dgm:pt modelId="{A8095AF1-1658-4834-801A-918EFC2CEED1}" type="pres">
      <dgm:prSet presAssocID="{326C7F10-3709-4515-BF98-A199232E7A69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07696-5601-44BB-A08D-B4F65DDEB204}" type="pres">
      <dgm:prSet presAssocID="{0F77B774-BB3A-4C0C-A758-E0D1BF7B87F3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03B5527C-5E06-4112-AD45-3EABC780FAC8}" type="pres">
      <dgm:prSet presAssocID="{FB0AA5F3-50B8-42E0-BF1C-6E8CEAED322B}" presName="compNode" presStyleCnt="0"/>
      <dgm:spPr/>
    </dgm:pt>
    <dgm:pt modelId="{9A3D4418-1F01-4F64-B794-3728105D6882}" type="pres">
      <dgm:prSet presAssocID="{FB0AA5F3-50B8-42E0-BF1C-6E8CEAED322B}" presName="dummyConnPt" presStyleCnt="0"/>
      <dgm:spPr/>
    </dgm:pt>
    <dgm:pt modelId="{30920437-4F07-415E-A288-D288E69EACE4}" type="pres">
      <dgm:prSet presAssocID="{FB0AA5F3-50B8-42E0-BF1C-6E8CEAED322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9C774-DC57-4850-957C-E96795147C9B}" type="pres">
      <dgm:prSet presAssocID="{B3CA6149-FCE4-4F0C-97D9-00FA70A64E9C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B15ACC86-0465-4FD2-AF6A-FAEA5817F9A1}" type="pres">
      <dgm:prSet presAssocID="{5598826D-6880-48BC-9B49-5211E04069DC}" presName="compNode" presStyleCnt="0"/>
      <dgm:spPr/>
    </dgm:pt>
    <dgm:pt modelId="{EF39853E-7259-4C7B-9546-159A7BCE7592}" type="pres">
      <dgm:prSet presAssocID="{5598826D-6880-48BC-9B49-5211E04069DC}" presName="dummyConnPt" presStyleCnt="0"/>
      <dgm:spPr/>
    </dgm:pt>
    <dgm:pt modelId="{DFFD51A0-14C6-4C41-9CC4-54DB51F695E0}" type="pres">
      <dgm:prSet presAssocID="{5598826D-6880-48BC-9B49-5211E04069DC}" presName="node" presStyleLbl="node1" presStyleIdx="6" presStyleCnt="12" custLinFactNeighborX="97" custLinFactNeighborY="-1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0B682-66A1-4A2A-AF9B-BE19298CB06F}" type="pres">
      <dgm:prSet presAssocID="{62C69FF3-7D04-4071-8B76-FBA3C469525E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92E015F0-6B65-43D8-A059-F18520658634}" type="pres">
      <dgm:prSet presAssocID="{1B6D4665-198B-42A2-910D-79340823FE1D}" presName="compNode" presStyleCnt="0"/>
      <dgm:spPr/>
    </dgm:pt>
    <dgm:pt modelId="{144D21D6-8E34-47D2-8B00-C95C15F9FAB1}" type="pres">
      <dgm:prSet presAssocID="{1B6D4665-198B-42A2-910D-79340823FE1D}" presName="dummyConnPt" presStyleCnt="0"/>
      <dgm:spPr/>
    </dgm:pt>
    <dgm:pt modelId="{28BEC593-8FA7-45BF-B31D-E9DBB777B775}" type="pres">
      <dgm:prSet presAssocID="{1B6D4665-198B-42A2-910D-79340823FE1D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8C460-9592-4BA9-AD43-D37550C7B604}" type="pres">
      <dgm:prSet presAssocID="{AB8BD81A-85AE-4283-9DC7-369B80019FF9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A4EF99E8-553D-401F-86A0-3CC11E005FC7}" type="pres">
      <dgm:prSet presAssocID="{AD04DFA9-28AF-42B5-8C75-301BCE8B8126}" presName="compNode" presStyleCnt="0"/>
      <dgm:spPr/>
    </dgm:pt>
    <dgm:pt modelId="{5AC146CC-2154-4210-B02D-E46AEBFB719A}" type="pres">
      <dgm:prSet presAssocID="{AD04DFA9-28AF-42B5-8C75-301BCE8B8126}" presName="dummyConnPt" presStyleCnt="0"/>
      <dgm:spPr/>
    </dgm:pt>
    <dgm:pt modelId="{A3844BB7-E3BE-4EC2-9D75-B266E7564ADE}" type="pres">
      <dgm:prSet presAssocID="{AD04DFA9-28AF-42B5-8C75-301BCE8B8126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451C4-586E-41A5-B4EF-790279BC5C88}" type="pres">
      <dgm:prSet presAssocID="{76F2394B-D680-4785-B30B-E182B76BB2CB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2622F6B9-FA96-4A54-969E-0D0BCC9DDC39}" type="pres">
      <dgm:prSet presAssocID="{8E234D1E-A984-464B-9CBD-4D20CFE25078}" presName="compNode" presStyleCnt="0"/>
      <dgm:spPr/>
    </dgm:pt>
    <dgm:pt modelId="{B2837AAD-B436-41FD-8BB5-0FE19DCD7F4B}" type="pres">
      <dgm:prSet presAssocID="{8E234D1E-A984-464B-9CBD-4D20CFE25078}" presName="dummyConnPt" presStyleCnt="0"/>
      <dgm:spPr/>
    </dgm:pt>
    <dgm:pt modelId="{19BFB494-2D1D-4CCB-9105-4C8D5887D34E}" type="pres">
      <dgm:prSet presAssocID="{8E234D1E-A984-464B-9CBD-4D20CFE25078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C1AD2-6F57-4AF5-BB3C-C035EB088E1C}" type="pres">
      <dgm:prSet presAssocID="{3FAF2107-A867-4BFA-ADDC-E17C94D89D62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5B204273-D4DA-44FA-8EA9-93B4FEEEAB49}" type="pres">
      <dgm:prSet presAssocID="{ECED1384-ECF0-4DE7-963D-81147911F6ED}" presName="compNode" presStyleCnt="0"/>
      <dgm:spPr/>
    </dgm:pt>
    <dgm:pt modelId="{6F8F8C4F-D49F-4A36-A28E-F910311226FE}" type="pres">
      <dgm:prSet presAssocID="{ECED1384-ECF0-4DE7-963D-81147911F6ED}" presName="dummyConnPt" presStyleCnt="0"/>
      <dgm:spPr/>
    </dgm:pt>
    <dgm:pt modelId="{6C2B70C4-8310-4160-88D2-953D0BBF89F4}" type="pres">
      <dgm:prSet presAssocID="{ECED1384-ECF0-4DE7-963D-81147911F6ED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E8011-5B2A-41B3-BC39-7EEF6152580C}" type="pres">
      <dgm:prSet presAssocID="{AAAC3738-FA7C-4698-9AB2-2692FF378DD5}" presName="sibTrans" presStyleLbl="bgSibTrans2D1" presStyleIdx="10" presStyleCnt="11"/>
      <dgm:spPr/>
      <dgm:t>
        <a:bodyPr/>
        <a:lstStyle/>
        <a:p>
          <a:endParaRPr lang="ru-RU"/>
        </a:p>
      </dgm:t>
    </dgm:pt>
    <dgm:pt modelId="{4D227634-B289-4D6A-88B2-18369203F930}" type="pres">
      <dgm:prSet presAssocID="{2ABC74FE-37F5-4B20-A38E-E2E4AD069C62}" presName="compNode" presStyleCnt="0"/>
      <dgm:spPr/>
    </dgm:pt>
    <dgm:pt modelId="{15559929-D7E3-4492-8FC2-2A99366C5A12}" type="pres">
      <dgm:prSet presAssocID="{2ABC74FE-37F5-4B20-A38E-E2E4AD069C62}" presName="dummyConnPt" presStyleCnt="0"/>
      <dgm:spPr/>
    </dgm:pt>
    <dgm:pt modelId="{BD831BA8-53C7-4182-B9BF-BDE82568D0BB}" type="pres">
      <dgm:prSet presAssocID="{2ABC74FE-37F5-4B20-A38E-E2E4AD069C62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B33C61-EAF2-4842-ACE9-6C05267AA6C3}" type="presOf" srcId="{0302F757-F390-4C1C-8B5D-AAA2E826892F}" destId="{52ACC9BE-0E0C-4F5A-8FD3-E29E1C3037C7}" srcOrd="0" destOrd="0" presId="urn:microsoft.com/office/officeart/2005/8/layout/bProcess4"/>
    <dgm:cxn modelId="{FFA00F41-68CB-429F-B12D-C49FC63B144F}" type="presOf" srcId="{5598826D-6880-48BC-9B49-5211E04069DC}" destId="{DFFD51A0-14C6-4C41-9CC4-54DB51F695E0}" srcOrd="0" destOrd="0" presId="urn:microsoft.com/office/officeart/2005/8/layout/bProcess4"/>
    <dgm:cxn modelId="{AF0EABEB-5CCF-4339-B812-1F86361B028B}" type="presOf" srcId="{A2DE3B4D-4CE0-49A6-A5C7-7DB932759077}" destId="{E8BFEEEB-D3F2-410D-B354-B9CAD0D5B26E}" srcOrd="0" destOrd="0" presId="urn:microsoft.com/office/officeart/2005/8/layout/bProcess4"/>
    <dgm:cxn modelId="{A0DF7FFF-0827-4AC3-982B-201AEF3FB6DC}" type="presOf" srcId="{76F2394B-D680-4785-B30B-E182B76BB2CB}" destId="{B79451C4-586E-41A5-B4EF-790279BC5C88}" srcOrd="0" destOrd="0" presId="urn:microsoft.com/office/officeart/2005/8/layout/bProcess4"/>
    <dgm:cxn modelId="{1712F11F-8EED-40BA-B763-C1BF059ABA05}" srcId="{DFBD388A-4D12-483F-97EE-17043284C247}" destId="{FB21A820-7D8E-417C-A4E8-12B8B503A85C}" srcOrd="2" destOrd="0" parTransId="{4A7457B3-7582-421A-89FA-1F034FE17A64}" sibTransId="{A2DE3B4D-4CE0-49A6-A5C7-7DB932759077}"/>
    <dgm:cxn modelId="{71E0C011-CF1A-4183-A971-8DD40678DE3A}" type="presOf" srcId="{AAAC3738-FA7C-4698-9AB2-2692FF378DD5}" destId="{BA2E8011-5B2A-41B3-BC39-7EEF6152580C}" srcOrd="0" destOrd="0" presId="urn:microsoft.com/office/officeart/2005/8/layout/bProcess4"/>
    <dgm:cxn modelId="{4DD504A3-2AC2-4393-BA91-7A63F856A95A}" srcId="{DFBD388A-4D12-483F-97EE-17043284C247}" destId="{1B6D4665-198B-42A2-910D-79340823FE1D}" srcOrd="7" destOrd="0" parTransId="{3F73912E-9941-456D-852F-3282CC8CC183}" sibTransId="{AB8BD81A-85AE-4283-9DC7-369B80019FF9}"/>
    <dgm:cxn modelId="{74F22581-3079-472E-891A-0F9F80A1E5DE}" type="presOf" srcId="{AD04DFA9-28AF-42B5-8C75-301BCE8B8126}" destId="{A3844BB7-E3BE-4EC2-9D75-B266E7564ADE}" srcOrd="0" destOrd="0" presId="urn:microsoft.com/office/officeart/2005/8/layout/bProcess4"/>
    <dgm:cxn modelId="{9DC8E3C9-8C37-4308-898B-B7BEFE5236EB}" srcId="{DFBD388A-4D12-483F-97EE-17043284C247}" destId="{5598826D-6880-48BC-9B49-5211E04069DC}" srcOrd="6" destOrd="0" parTransId="{3ACD5904-059F-4124-9607-78972BF79E17}" sibTransId="{62C69FF3-7D04-4071-8B76-FBA3C469525E}"/>
    <dgm:cxn modelId="{20DF5CC0-AA4F-420A-A48F-4B20BBE2262B}" type="presOf" srcId="{FB21A820-7D8E-417C-A4E8-12B8B503A85C}" destId="{F1D0853C-FA03-4775-88E0-EBAD43F29C7F}" srcOrd="0" destOrd="0" presId="urn:microsoft.com/office/officeart/2005/8/layout/bProcess4"/>
    <dgm:cxn modelId="{68440952-C085-4C02-A689-F6A9DC867A75}" type="presOf" srcId="{326C7F10-3709-4515-BF98-A199232E7A69}" destId="{A8095AF1-1658-4834-801A-918EFC2CEED1}" srcOrd="0" destOrd="0" presId="urn:microsoft.com/office/officeart/2005/8/layout/bProcess4"/>
    <dgm:cxn modelId="{CBD903C4-CCD0-4B8A-B4F4-845DD8B3E7B6}" type="presOf" srcId="{61638A2B-DF2E-4519-8A86-C735092D32E2}" destId="{9CA1DC0F-343D-4594-A9FF-CAFEE278D9CF}" srcOrd="0" destOrd="0" presId="urn:microsoft.com/office/officeart/2005/8/layout/bProcess4"/>
    <dgm:cxn modelId="{92FA00FC-5BE1-42BD-8BF7-F60858BE881B}" srcId="{DFBD388A-4D12-483F-97EE-17043284C247}" destId="{5D907E9F-F740-488D-B048-AEBBAB47D8FF}" srcOrd="3" destOrd="0" parTransId="{5E7F333C-25FE-48E8-A13E-E37D112E96A7}" sibTransId="{983CD52B-1CCD-4B35-AFCE-01882097C508}"/>
    <dgm:cxn modelId="{579835EB-C7AB-48BA-95B6-E90C2F40EFE4}" srcId="{DFBD388A-4D12-483F-97EE-17043284C247}" destId="{FB0AA5F3-50B8-42E0-BF1C-6E8CEAED322B}" srcOrd="5" destOrd="0" parTransId="{3E9739AB-CA41-4C5F-B701-69ABC0F1BADD}" sibTransId="{B3CA6149-FCE4-4F0C-97D9-00FA70A64E9C}"/>
    <dgm:cxn modelId="{C1BE22E7-50F3-43A3-875B-0019CA0F316E}" type="presOf" srcId="{ECED1384-ECF0-4DE7-963D-81147911F6ED}" destId="{6C2B70C4-8310-4160-88D2-953D0BBF89F4}" srcOrd="0" destOrd="0" presId="urn:microsoft.com/office/officeart/2005/8/layout/bProcess4"/>
    <dgm:cxn modelId="{B42927B9-37CB-4119-B213-9EAA087FE858}" type="presOf" srcId="{DFBD388A-4D12-483F-97EE-17043284C247}" destId="{DE1EF714-0245-4A74-B281-831B4DD8EFBC}" srcOrd="0" destOrd="0" presId="urn:microsoft.com/office/officeart/2005/8/layout/bProcess4"/>
    <dgm:cxn modelId="{1BDF02A2-DBE2-4CAB-B9A5-4C8E31AA2D3D}" srcId="{DFBD388A-4D12-483F-97EE-17043284C247}" destId="{326C7F10-3709-4515-BF98-A199232E7A69}" srcOrd="4" destOrd="0" parTransId="{FC4E6A25-A335-4540-855D-3ADA80B2EE60}" sibTransId="{0F77B774-BB3A-4C0C-A758-E0D1BF7B87F3}"/>
    <dgm:cxn modelId="{BB16AEB3-308C-4C54-A0A1-08567FBF827D}" srcId="{DFBD388A-4D12-483F-97EE-17043284C247}" destId="{AD04DFA9-28AF-42B5-8C75-301BCE8B8126}" srcOrd="8" destOrd="0" parTransId="{E7450228-33F7-4414-8056-4F661C3CDA01}" sibTransId="{76F2394B-D680-4785-B30B-E182B76BB2CB}"/>
    <dgm:cxn modelId="{E69B7032-E23D-4F8C-8DE4-C9962BF59BCB}" srcId="{DFBD388A-4D12-483F-97EE-17043284C247}" destId="{61638A2B-DF2E-4519-8A86-C735092D32E2}" srcOrd="0" destOrd="0" parTransId="{3AAE5A04-E19C-4DD4-BF41-9557FDB83411}" sibTransId="{F15A7658-937D-4382-A484-9DF87DD59D0C}"/>
    <dgm:cxn modelId="{C1396383-E711-4D35-A886-8F9DB88AC1D5}" type="presOf" srcId="{AB8BD81A-85AE-4283-9DC7-369B80019FF9}" destId="{68A8C460-9592-4BA9-AD43-D37550C7B604}" srcOrd="0" destOrd="0" presId="urn:microsoft.com/office/officeart/2005/8/layout/bProcess4"/>
    <dgm:cxn modelId="{949933B4-643E-4A48-96F9-0A237B3E6AD4}" srcId="{DFBD388A-4D12-483F-97EE-17043284C247}" destId="{ECED1384-ECF0-4DE7-963D-81147911F6ED}" srcOrd="10" destOrd="0" parTransId="{5E89BA97-1269-4490-A252-BC4FD36AABF4}" sibTransId="{AAAC3738-FA7C-4698-9AB2-2692FF378DD5}"/>
    <dgm:cxn modelId="{5CE81EAB-9A56-48D0-962B-82BA45D2500C}" type="presOf" srcId="{2ABC74FE-37F5-4B20-A38E-E2E4AD069C62}" destId="{BD831BA8-53C7-4182-B9BF-BDE82568D0BB}" srcOrd="0" destOrd="0" presId="urn:microsoft.com/office/officeart/2005/8/layout/bProcess4"/>
    <dgm:cxn modelId="{2FF41856-62E2-4B32-821F-BFDB23A9CAE8}" type="presOf" srcId="{1B6D4665-198B-42A2-910D-79340823FE1D}" destId="{28BEC593-8FA7-45BF-B31D-E9DBB777B775}" srcOrd="0" destOrd="0" presId="urn:microsoft.com/office/officeart/2005/8/layout/bProcess4"/>
    <dgm:cxn modelId="{9721145B-8526-44C3-959D-2D3B2E857A16}" type="presOf" srcId="{0F77B774-BB3A-4C0C-A758-E0D1BF7B87F3}" destId="{14807696-5601-44BB-A08D-B4F65DDEB204}" srcOrd="0" destOrd="0" presId="urn:microsoft.com/office/officeart/2005/8/layout/bProcess4"/>
    <dgm:cxn modelId="{9CC6E372-A25C-4994-A08B-966DF8ADD84F}" type="presOf" srcId="{B34F7F89-F5C5-4F13-B35A-713C874FE3BC}" destId="{6F39417C-A624-4B53-9621-AF9F8BB1659F}" srcOrd="0" destOrd="0" presId="urn:microsoft.com/office/officeart/2005/8/layout/bProcess4"/>
    <dgm:cxn modelId="{F8A9567E-808E-49B8-ADB7-38D94E942198}" type="presOf" srcId="{62C69FF3-7D04-4071-8B76-FBA3C469525E}" destId="{B700B682-66A1-4A2A-AF9B-BE19298CB06F}" srcOrd="0" destOrd="0" presId="urn:microsoft.com/office/officeart/2005/8/layout/bProcess4"/>
    <dgm:cxn modelId="{A6203ABA-7AC3-4EC1-9BC3-2DE74E964014}" type="presOf" srcId="{FB0AA5F3-50B8-42E0-BF1C-6E8CEAED322B}" destId="{30920437-4F07-415E-A288-D288E69EACE4}" srcOrd="0" destOrd="0" presId="urn:microsoft.com/office/officeart/2005/8/layout/bProcess4"/>
    <dgm:cxn modelId="{88796F71-D7EE-48B3-8554-4D7568050233}" type="presOf" srcId="{8E234D1E-A984-464B-9CBD-4D20CFE25078}" destId="{19BFB494-2D1D-4CCB-9105-4C8D5887D34E}" srcOrd="0" destOrd="0" presId="urn:microsoft.com/office/officeart/2005/8/layout/bProcess4"/>
    <dgm:cxn modelId="{C698A9AF-16B5-4128-ABF6-0F3F6027C911}" type="presOf" srcId="{983CD52B-1CCD-4B35-AFCE-01882097C508}" destId="{1208A50C-BED3-44DF-9542-0FD91AAB54E1}" srcOrd="0" destOrd="0" presId="urn:microsoft.com/office/officeart/2005/8/layout/bProcess4"/>
    <dgm:cxn modelId="{4733C638-29AE-4EBD-975F-F636BE89EAA9}" srcId="{DFBD388A-4D12-483F-97EE-17043284C247}" destId="{2ABC74FE-37F5-4B20-A38E-E2E4AD069C62}" srcOrd="11" destOrd="0" parTransId="{A2471947-D72B-41A6-B5D8-3AA384386BC4}" sibTransId="{8FFAB36F-B07B-4BDE-B6EC-CE0B079ED20A}"/>
    <dgm:cxn modelId="{0AEC7BF7-260F-4D59-AE07-09A5ECCB5776}" srcId="{DFBD388A-4D12-483F-97EE-17043284C247}" destId="{B34F7F89-F5C5-4F13-B35A-713C874FE3BC}" srcOrd="1" destOrd="0" parTransId="{AED37B18-D261-4416-B203-4FB6522A1FEF}" sibTransId="{0302F757-F390-4C1C-8B5D-AAA2E826892F}"/>
    <dgm:cxn modelId="{68205DCA-FB3F-4CE6-8C30-1D7122406D68}" type="presOf" srcId="{F15A7658-937D-4382-A484-9DF87DD59D0C}" destId="{81099579-A2D7-4900-9E90-D0C5905595FE}" srcOrd="0" destOrd="0" presId="urn:microsoft.com/office/officeart/2005/8/layout/bProcess4"/>
    <dgm:cxn modelId="{8673B833-89CA-4350-B43B-9823F2004A23}" type="presOf" srcId="{B3CA6149-FCE4-4F0C-97D9-00FA70A64E9C}" destId="{A8D9C774-DC57-4850-957C-E96795147C9B}" srcOrd="0" destOrd="0" presId="urn:microsoft.com/office/officeart/2005/8/layout/bProcess4"/>
    <dgm:cxn modelId="{74B18821-E885-4353-9B3F-40EAA2E12CD2}" type="presOf" srcId="{5D907E9F-F740-488D-B048-AEBBAB47D8FF}" destId="{05E2F097-3914-47C2-ACEB-DFD9A4BB5CCA}" srcOrd="0" destOrd="0" presId="urn:microsoft.com/office/officeart/2005/8/layout/bProcess4"/>
    <dgm:cxn modelId="{1C02911E-BCF5-4CFF-A13E-7E3990E74A7A}" type="presOf" srcId="{3FAF2107-A867-4BFA-ADDC-E17C94D89D62}" destId="{F69C1AD2-6F57-4AF5-BB3C-C035EB088E1C}" srcOrd="0" destOrd="0" presId="urn:microsoft.com/office/officeart/2005/8/layout/bProcess4"/>
    <dgm:cxn modelId="{9F633986-7CF9-4B5D-8340-324CB0F46DA6}" srcId="{DFBD388A-4D12-483F-97EE-17043284C247}" destId="{8E234D1E-A984-464B-9CBD-4D20CFE25078}" srcOrd="9" destOrd="0" parTransId="{21F6B3A6-1351-48A3-8923-D8853CD22601}" sibTransId="{3FAF2107-A867-4BFA-ADDC-E17C94D89D62}"/>
    <dgm:cxn modelId="{317FD3E3-3BC0-42A0-9C84-A803065ADEF0}" type="presParOf" srcId="{DE1EF714-0245-4A74-B281-831B4DD8EFBC}" destId="{B48B4BD4-B85F-412E-A4A6-A4562C591F2F}" srcOrd="0" destOrd="0" presId="urn:microsoft.com/office/officeart/2005/8/layout/bProcess4"/>
    <dgm:cxn modelId="{F0323E7E-2C0F-44EB-981E-D76AE9C40F83}" type="presParOf" srcId="{B48B4BD4-B85F-412E-A4A6-A4562C591F2F}" destId="{4F17F249-E830-42E0-9982-E04F8ABCC392}" srcOrd="0" destOrd="0" presId="urn:microsoft.com/office/officeart/2005/8/layout/bProcess4"/>
    <dgm:cxn modelId="{1C6A5FEA-F3B2-4580-9F95-7D769BFC518F}" type="presParOf" srcId="{B48B4BD4-B85F-412E-A4A6-A4562C591F2F}" destId="{9CA1DC0F-343D-4594-A9FF-CAFEE278D9CF}" srcOrd="1" destOrd="0" presId="urn:microsoft.com/office/officeart/2005/8/layout/bProcess4"/>
    <dgm:cxn modelId="{B4C98B9D-7E3B-4390-A39E-EE7CE23D1286}" type="presParOf" srcId="{DE1EF714-0245-4A74-B281-831B4DD8EFBC}" destId="{81099579-A2D7-4900-9E90-D0C5905595FE}" srcOrd="1" destOrd="0" presId="urn:microsoft.com/office/officeart/2005/8/layout/bProcess4"/>
    <dgm:cxn modelId="{B1425E0C-0020-4557-8E2E-46FC79A06873}" type="presParOf" srcId="{DE1EF714-0245-4A74-B281-831B4DD8EFBC}" destId="{FB732488-57B2-43EC-BE35-B36148A0F04D}" srcOrd="2" destOrd="0" presId="urn:microsoft.com/office/officeart/2005/8/layout/bProcess4"/>
    <dgm:cxn modelId="{5F1C2FF4-6A3D-4433-8F80-FB25281821B3}" type="presParOf" srcId="{FB732488-57B2-43EC-BE35-B36148A0F04D}" destId="{43D5DE22-607F-4DD5-BE4A-BEB689552B77}" srcOrd="0" destOrd="0" presId="urn:microsoft.com/office/officeart/2005/8/layout/bProcess4"/>
    <dgm:cxn modelId="{2701C11B-1203-4EAF-8896-713F725D2E0C}" type="presParOf" srcId="{FB732488-57B2-43EC-BE35-B36148A0F04D}" destId="{6F39417C-A624-4B53-9621-AF9F8BB1659F}" srcOrd="1" destOrd="0" presId="urn:microsoft.com/office/officeart/2005/8/layout/bProcess4"/>
    <dgm:cxn modelId="{AEBB2C23-5696-4AAF-98D1-CCF6D363948B}" type="presParOf" srcId="{DE1EF714-0245-4A74-B281-831B4DD8EFBC}" destId="{52ACC9BE-0E0C-4F5A-8FD3-E29E1C3037C7}" srcOrd="3" destOrd="0" presId="urn:microsoft.com/office/officeart/2005/8/layout/bProcess4"/>
    <dgm:cxn modelId="{943DE153-58F7-4590-988A-899B49AF1843}" type="presParOf" srcId="{DE1EF714-0245-4A74-B281-831B4DD8EFBC}" destId="{2ED0E75F-0000-47C5-B21B-A010DBFE9398}" srcOrd="4" destOrd="0" presId="urn:microsoft.com/office/officeart/2005/8/layout/bProcess4"/>
    <dgm:cxn modelId="{5539BC6F-9405-4564-9DEB-60507B8B0946}" type="presParOf" srcId="{2ED0E75F-0000-47C5-B21B-A010DBFE9398}" destId="{2DABCE6A-C41F-461C-BB5E-CD88D913E8F9}" srcOrd="0" destOrd="0" presId="urn:microsoft.com/office/officeart/2005/8/layout/bProcess4"/>
    <dgm:cxn modelId="{58EBB0B3-9F9B-4FD8-AF36-66F8221E1577}" type="presParOf" srcId="{2ED0E75F-0000-47C5-B21B-A010DBFE9398}" destId="{F1D0853C-FA03-4775-88E0-EBAD43F29C7F}" srcOrd="1" destOrd="0" presId="urn:microsoft.com/office/officeart/2005/8/layout/bProcess4"/>
    <dgm:cxn modelId="{AE033076-F685-4320-8FAF-6878C9060FD0}" type="presParOf" srcId="{DE1EF714-0245-4A74-B281-831B4DD8EFBC}" destId="{E8BFEEEB-D3F2-410D-B354-B9CAD0D5B26E}" srcOrd="5" destOrd="0" presId="urn:microsoft.com/office/officeart/2005/8/layout/bProcess4"/>
    <dgm:cxn modelId="{91E29E2A-2C2F-4B46-958B-9DE68371E4C2}" type="presParOf" srcId="{DE1EF714-0245-4A74-B281-831B4DD8EFBC}" destId="{A6EEE145-89FF-4E51-91C0-B278B298316F}" srcOrd="6" destOrd="0" presId="urn:microsoft.com/office/officeart/2005/8/layout/bProcess4"/>
    <dgm:cxn modelId="{5F90C1E6-1951-4CA1-856D-0EB51DFC3D25}" type="presParOf" srcId="{A6EEE145-89FF-4E51-91C0-B278B298316F}" destId="{37702592-874C-44BA-AF00-07415267C10E}" srcOrd="0" destOrd="0" presId="urn:microsoft.com/office/officeart/2005/8/layout/bProcess4"/>
    <dgm:cxn modelId="{35111C9D-CE23-488C-A571-5BEE1FC32A35}" type="presParOf" srcId="{A6EEE145-89FF-4E51-91C0-B278B298316F}" destId="{05E2F097-3914-47C2-ACEB-DFD9A4BB5CCA}" srcOrd="1" destOrd="0" presId="urn:microsoft.com/office/officeart/2005/8/layout/bProcess4"/>
    <dgm:cxn modelId="{855B0389-6CCE-48B6-A397-8FDC41132188}" type="presParOf" srcId="{DE1EF714-0245-4A74-B281-831B4DD8EFBC}" destId="{1208A50C-BED3-44DF-9542-0FD91AAB54E1}" srcOrd="7" destOrd="0" presId="urn:microsoft.com/office/officeart/2005/8/layout/bProcess4"/>
    <dgm:cxn modelId="{732F69EE-AD04-4587-89F9-2EA1E54A9A7A}" type="presParOf" srcId="{DE1EF714-0245-4A74-B281-831B4DD8EFBC}" destId="{BB2C3025-8793-4F72-B871-19D929EC7C9C}" srcOrd="8" destOrd="0" presId="urn:microsoft.com/office/officeart/2005/8/layout/bProcess4"/>
    <dgm:cxn modelId="{D6B096B7-DC3C-4DB4-BD7D-FB9B2493C1FC}" type="presParOf" srcId="{BB2C3025-8793-4F72-B871-19D929EC7C9C}" destId="{BC608B1B-A5E0-4D7F-B7A4-C3572683A841}" srcOrd="0" destOrd="0" presId="urn:microsoft.com/office/officeart/2005/8/layout/bProcess4"/>
    <dgm:cxn modelId="{49761E4B-649D-4F7D-9AE4-9972BE536916}" type="presParOf" srcId="{BB2C3025-8793-4F72-B871-19D929EC7C9C}" destId="{A8095AF1-1658-4834-801A-918EFC2CEED1}" srcOrd="1" destOrd="0" presId="urn:microsoft.com/office/officeart/2005/8/layout/bProcess4"/>
    <dgm:cxn modelId="{DA7A27C8-9558-4684-9C2F-1C34DEB4BBB0}" type="presParOf" srcId="{DE1EF714-0245-4A74-B281-831B4DD8EFBC}" destId="{14807696-5601-44BB-A08D-B4F65DDEB204}" srcOrd="9" destOrd="0" presId="urn:microsoft.com/office/officeart/2005/8/layout/bProcess4"/>
    <dgm:cxn modelId="{DC4DA33F-D667-4D70-9888-A0A799F98EA9}" type="presParOf" srcId="{DE1EF714-0245-4A74-B281-831B4DD8EFBC}" destId="{03B5527C-5E06-4112-AD45-3EABC780FAC8}" srcOrd="10" destOrd="0" presId="urn:microsoft.com/office/officeart/2005/8/layout/bProcess4"/>
    <dgm:cxn modelId="{DBC8CEFF-50FF-456B-8CFC-B82B402EB221}" type="presParOf" srcId="{03B5527C-5E06-4112-AD45-3EABC780FAC8}" destId="{9A3D4418-1F01-4F64-B794-3728105D6882}" srcOrd="0" destOrd="0" presId="urn:microsoft.com/office/officeart/2005/8/layout/bProcess4"/>
    <dgm:cxn modelId="{8D5CC1E8-4372-4DF1-9703-6D091A8847A9}" type="presParOf" srcId="{03B5527C-5E06-4112-AD45-3EABC780FAC8}" destId="{30920437-4F07-415E-A288-D288E69EACE4}" srcOrd="1" destOrd="0" presId="urn:microsoft.com/office/officeart/2005/8/layout/bProcess4"/>
    <dgm:cxn modelId="{47BF8486-BC23-4531-95C6-06E9ACEDE5B4}" type="presParOf" srcId="{DE1EF714-0245-4A74-B281-831B4DD8EFBC}" destId="{A8D9C774-DC57-4850-957C-E96795147C9B}" srcOrd="11" destOrd="0" presId="urn:microsoft.com/office/officeart/2005/8/layout/bProcess4"/>
    <dgm:cxn modelId="{EC6EEB1E-838C-4A7B-8224-EF934F6B8C61}" type="presParOf" srcId="{DE1EF714-0245-4A74-B281-831B4DD8EFBC}" destId="{B15ACC86-0465-4FD2-AF6A-FAEA5817F9A1}" srcOrd="12" destOrd="0" presId="urn:microsoft.com/office/officeart/2005/8/layout/bProcess4"/>
    <dgm:cxn modelId="{61ADDA28-D755-4062-B91A-C05AE1BD8F00}" type="presParOf" srcId="{B15ACC86-0465-4FD2-AF6A-FAEA5817F9A1}" destId="{EF39853E-7259-4C7B-9546-159A7BCE7592}" srcOrd="0" destOrd="0" presId="urn:microsoft.com/office/officeart/2005/8/layout/bProcess4"/>
    <dgm:cxn modelId="{DF4E7B89-D9D9-407C-8252-D04D0F2192AA}" type="presParOf" srcId="{B15ACC86-0465-4FD2-AF6A-FAEA5817F9A1}" destId="{DFFD51A0-14C6-4C41-9CC4-54DB51F695E0}" srcOrd="1" destOrd="0" presId="urn:microsoft.com/office/officeart/2005/8/layout/bProcess4"/>
    <dgm:cxn modelId="{87B507B3-FFD2-4694-A4C4-01084B4042A1}" type="presParOf" srcId="{DE1EF714-0245-4A74-B281-831B4DD8EFBC}" destId="{B700B682-66A1-4A2A-AF9B-BE19298CB06F}" srcOrd="13" destOrd="0" presId="urn:microsoft.com/office/officeart/2005/8/layout/bProcess4"/>
    <dgm:cxn modelId="{CAEFCB71-E51A-4E53-B944-C084F762D5A0}" type="presParOf" srcId="{DE1EF714-0245-4A74-B281-831B4DD8EFBC}" destId="{92E015F0-6B65-43D8-A059-F18520658634}" srcOrd="14" destOrd="0" presId="urn:microsoft.com/office/officeart/2005/8/layout/bProcess4"/>
    <dgm:cxn modelId="{85E0CAFA-942F-49FC-B42A-4AAF4C0506DE}" type="presParOf" srcId="{92E015F0-6B65-43D8-A059-F18520658634}" destId="{144D21D6-8E34-47D2-8B00-C95C15F9FAB1}" srcOrd="0" destOrd="0" presId="urn:microsoft.com/office/officeart/2005/8/layout/bProcess4"/>
    <dgm:cxn modelId="{C5134E49-EC4C-466D-A867-20106C671DCF}" type="presParOf" srcId="{92E015F0-6B65-43D8-A059-F18520658634}" destId="{28BEC593-8FA7-45BF-B31D-E9DBB777B775}" srcOrd="1" destOrd="0" presId="urn:microsoft.com/office/officeart/2005/8/layout/bProcess4"/>
    <dgm:cxn modelId="{ED025715-2905-47FD-AEEA-767405F88602}" type="presParOf" srcId="{DE1EF714-0245-4A74-B281-831B4DD8EFBC}" destId="{68A8C460-9592-4BA9-AD43-D37550C7B604}" srcOrd="15" destOrd="0" presId="urn:microsoft.com/office/officeart/2005/8/layout/bProcess4"/>
    <dgm:cxn modelId="{3D765D23-D137-4509-96D8-80B0C5F59BAC}" type="presParOf" srcId="{DE1EF714-0245-4A74-B281-831B4DD8EFBC}" destId="{A4EF99E8-553D-401F-86A0-3CC11E005FC7}" srcOrd="16" destOrd="0" presId="urn:microsoft.com/office/officeart/2005/8/layout/bProcess4"/>
    <dgm:cxn modelId="{D202E43E-AD2B-4DB4-9C9D-FC01CE808A48}" type="presParOf" srcId="{A4EF99E8-553D-401F-86A0-3CC11E005FC7}" destId="{5AC146CC-2154-4210-B02D-E46AEBFB719A}" srcOrd="0" destOrd="0" presId="urn:microsoft.com/office/officeart/2005/8/layout/bProcess4"/>
    <dgm:cxn modelId="{F83B12FE-90C4-4DF3-8A9C-7A1B7A097572}" type="presParOf" srcId="{A4EF99E8-553D-401F-86A0-3CC11E005FC7}" destId="{A3844BB7-E3BE-4EC2-9D75-B266E7564ADE}" srcOrd="1" destOrd="0" presId="urn:microsoft.com/office/officeart/2005/8/layout/bProcess4"/>
    <dgm:cxn modelId="{ECB0CBE5-74CF-4C27-9244-129E3BCDF9D9}" type="presParOf" srcId="{DE1EF714-0245-4A74-B281-831B4DD8EFBC}" destId="{B79451C4-586E-41A5-B4EF-790279BC5C88}" srcOrd="17" destOrd="0" presId="urn:microsoft.com/office/officeart/2005/8/layout/bProcess4"/>
    <dgm:cxn modelId="{46616D1D-FE4F-4559-B970-3C2BC80C44A3}" type="presParOf" srcId="{DE1EF714-0245-4A74-B281-831B4DD8EFBC}" destId="{2622F6B9-FA96-4A54-969E-0D0BCC9DDC39}" srcOrd="18" destOrd="0" presId="urn:microsoft.com/office/officeart/2005/8/layout/bProcess4"/>
    <dgm:cxn modelId="{28FB3FBD-3B36-48C7-80E5-430599F297C6}" type="presParOf" srcId="{2622F6B9-FA96-4A54-969E-0D0BCC9DDC39}" destId="{B2837AAD-B436-41FD-8BB5-0FE19DCD7F4B}" srcOrd="0" destOrd="0" presId="urn:microsoft.com/office/officeart/2005/8/layout/bProcess4"/>
    <dgm:cxn modelId="{3A582587-977B-438B-8E9C-6D46DA773ACE}" type="presParOf" srcId="{2622F6B9-FA96-4A54-969E-0D0BCC9DDC39}" destId="{19BFB494-2D1D-4CCB-9105-4C8D5887D34E}" srcOrd="1" destOrd="0" presId="urn:microsoft.com/office/officeart/2005/8/layout/bProcess4"/>
    <dgm:cxn modelId="{FAFC76F0-CB85-42C2-8029-89CDFFF5ED0D}" type="presParOf" srcId="{DE1EF714-0245-4A74-B281-831B4DD8EFBC}" destId="{F69C1AD2-6F57-4AF5-BB3C-C035EB088E1C}" srcOrd="19" destOrd="0" presId="urn:microsoft.com/office/officeart/2005/8/layout/bProcess4"/>
    <dgm:cxn modelId="{4AE04C5A-BD10-4916-92F2-94B76CE66843}" type="presParOf" srcId="{DE1EF714-0245-4A74-B281-831B4DD8EFBC}" destId="{5B204273-D4DA-44FA-8EA9-93B4FEEEAB49}" srcOrd="20" destOrd="0" presId="urn:microsoft.com/office/officeart/2005/8/layout/bProcess4"/>
    <dgm:cxn modelId="{9102D6CE-1BF9-4775-9285-7AC9DD84FC8E}" type="presParOf" srcId="{5B204273-D4DA-44FA-8EA9-93B4FEEEAB49}" destId="{6F8F8C4F-D49F-4A36-A28E-F910311226FE}" srcOrd="0" destOrd="0" presId="urn:microsoft.com/office/officeart/2005/8/layout/bProcess4"/>
    <dgm:cxn modelId="{B3865C51-00F8-4076-AFA9-4A8CFAAB956C}" type="presParOf" srcId="{5B204273-D4DA-44FA-8EA9-93B4FEEEAB49}" destId="{6C2B70C4-8310-4160-88D2-953D0BBF89F4}" srcOrd="1" destOrd="0" presId="urn:microsoft.com/office/officeart/2005/8/layout/bProcess4"/>
    <dgm:cxn modelId="{7567F6D4-6788-4E4B-B4D0-23730C605C91}" type="presParOf" srcId="{DE1EF714-0245-4A74-B281-831B4DD8EFBC}" destId="{BA2E8011-5B2A-41B3-BC39-7EEF6152580C}" srcOrd="21" destOrd="0" presId="urn:microsoft.com/office/officeart/2005/8/layout/bProcess4"/>
    <dgm:cxn modelId="{475756E9-ACEF-4EA1-A488-DFA10E92ADC2}" type="presParOf" srcId="{DE1EF714-0245-4A74-B281-831B4DD8EFBC}" destId="{4D227634-B289-4D6A-88B2-18369203F930}" srcOrd="22" destOrd="0" presId="urn:microsoft.com/office/officeart/2005/8/layout/bProcess4"/>
    <dgm:cxn modelId="{8A94D558-A24B-41F9-8DC5-F0A8AB4AD16D}" type="presParOf" srcId="{4D227634-B289-4D6A-88B2-18369203F930}" destId="{15559929-D7E3-4492-8FC2-2A99366C5A12}" srcOrd="0" destOrd="0" presId="urn:microsoft.com/office/officeart/2005/8/layout/bProcess4"/>
    <dgm:cxn modelId="{E6254CDC-E58B-432F-B59D-6B155987F294}" type="presParOf" srcId="{4D227634-B289-4D6A-88B2-18369203F930}" destId="{BD831BA8-53C7-4182-B9BF-BDE82568D0B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34F7F89-F5C5-4F13-B35A-713C874FE3B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ED37B18-D261-4416-B203-4FB6522A1FEF}" type="parTrans" cxnId="{0AEC7BF7-260F-4D59-AE07-09A5ECCB5776}">
      <dgm:prSet/>
      <dgm:spPr/>
      <dgm:t>
        <a:bodyPr/>
        <a:lstStyle/>
        <a:p>
          <a:endParaRPr lang="ru-RU"/>
        </a:p>
      </dgm:t>
    </dgm:pt>
    <dgm:pt modelId="{0302F757-F390-4C1C-8B5D-AAA2E826892F}" type="sibTrans" cxnId="{0AEC7BF7-260F-4D59-AE07-09A5ECCB5776}">
      <dgm:prSet/>
      <dgm:spPr/>
      <dgm:t>
        <a:bodyPr/>
        <a:lstStyle/>
        <a:p>
          <a:endParaRPr lang="ru-RU"/>
        </a:p>
      </dgm:t>
    </dgm:pt>
    <dgm:pt modelId="{5D907E9F-F740-488D-B048-AEBBAB47D8F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выпуск газеты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E7F333C-25FE-48E8-A13E-E37D112E96A7}" type="parTrans" cxnId="{92FA00FC-5BE1-42BD-8BF7-F60858BE881B}">
      <dgm:prSet/>
      <dgm:spPr/>
      <dgm:t>
        <a:bodyPr/>
        <a:lstStyle/>
        <a:p>
          <a:endParaRPr lang="ru-RU"/>
        </a:p>
      </dgm:t>
    </dgm:pt>
    <dgm:pt modelId="{983CD52B-1CCD-4B35-AFCE-01882097C508}" type="sibTrans" cxnId="{92FA00FC-5BE1-42BD-8BF7-F60858BE881B}">
      <dgm:prSet/>
      <dgm:spPr/>
      <dgm:t>
        <a:bodyPr/>
        <a:lstStyle/>
        <a:p>
          <a:endParaRPr lang="ru-RU"/>
        </a:p>
      </dgm:t>
    </dgm:pt>
    <dgm:pt modelId="{326C7F10-3709-4515-BF98-A199232E7A6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C4E6A25-A335-4540-855D-3ADA80B2EE60}" type="parTrans" cxnId="{1BDF02A2-DBE2-4CAB-B9A5-4C8E31AA2D3D}">
      <dgm:prSet/>
      <dgm:spPr/>
      <dgm:t>
        <a:bodyPr/>
        <a:lstStyle/>
        <a:p>
          <a:endParaRPr lang="ru-RU"/>
        </a:p>
      </dgm:t>
    </dgm:pt>
    <dgm:pt modelId="{0F77B774-BB3A-4C0C-A758-E0D1BF7B87F3}" type="sibTrans" cxnId="{1BDF02A2-DBE2-4CAB-B9A5-4C8E31AA2D3D}">
      <dgm:prSet/>
      <dgm:spPr/>
      <dgm:t>
        <a:bodyPr/>
        <a:lstStyle/>
        <a:p>
          <a:endParaRPr lang="ru-RU"/>
        </a:p>
      </dgm:t>
    </dgm:pt>
    <dgm:pt modelId="{FB0AA5F3-50B8-42E0-BF1C-6E8CEAED322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стенды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E9739AB-CA41-4C5F-B701-69ABC0F1BADD}" type="parTrans" cxnId="{579835EB-C7AB-48BA-95B6-E90C2F40EFE4}">
      <dgm:prSet/>
      <dgm:spPr/>
      <dgm:t>
        <a:bodyPr/>
        <a:lstStyle/>
        <a:p>
          <a:endParaRPr lang="ru-RU"/>
        </a:p>
      </dgm:t>
    </dgm:pt>
    <dgm:pt modelId="{B3CA6149-FCE4-4F0C-97D9-00FA70A64E9C}" type="sibTrans" cxnId="{579835EB-C7AB-48BA-95B6-E90C2F40EFE4}">
      <dgm:prSet/>
      <dgm:spPr/>
      <dgm:t>
        <a:bodyPr/>
        <a:lstStyle/>
        <a:p>
          <a:endParaRPr lang="ru-RU"/>
        </a:p>
      </dgm:t>
    </dgm:pt>
    <dgm:pt modelId="{D548D0D5-CB78-4C00-9EAD-686E199D5CE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совместные выставки рисунков и фотографий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9D13B71-BF09-48F6-BCBA-E7455F9E35EF}" type="parTrans" cxnId="{9B5433CC-11B9-4ACC-942D-1925FD5BE2BA}">
      <dgm:prSet/>
      <dgm:spPr/>
      <dgm:t>
        <a:bodyPr/>
        <a:lstStyle/>
        <a:p>
          <a:endParaRPr lang="ru-RU"/>
        </a:p>
      </dgm:t>
    </dgm:pt>
    <dgm:pt modelId="{A5C94DE8-F1AA-42D3-AA42-8E8C428286BD}" type="sibTrans" cxnId="{9B5433CC-11B9-4ACC-942D-1925FD5BE2BA}">
      <dgm:prSet/>
      <dgm:spPr/>
      <dgm:t>
        <a:bodyPr/>
        <a:lstStyle/>
        <a:p>
          <a:endParaRPr lang="ru-RU"/>
        </a:p>
      </dgm:t>
    </dgm:pt>
    <dgm:pt modelId="{71EDB08B-6BC6-480A-B94A-FA76912BEA4A}">
      <dgm:prSet phldrT="[Текст]" custT="1"/>
      <dgm:spPr/>
      <dgm:t>
        <a:bodyPr/>
        <a:lstStyle/>
        <a:p>
          <a:r>
            <a:rPr lang="ru-RU" sz="1800" dirty="0" smtClean="0"/>
            <a:t> </a:t>
          </a:r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компьютерная презентация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CB91641-F4B2-49EE-8B7D-A7AD528A9E63}" type="parTrans" cxnId="{31EB69F9-E267-4330-8268-C52C2DF3B3B3}">
      <dgm:prSet/>
      <dgm:spPr/>
    </dgm:pt>
    <dgm:pt modelId="{A087A199-2149-4D4D-B710-C79470B81C02}" type="sibTrans" cxnId="{31EB69F9-E267-4330-8268-C52C2DF3B3B3}">
      <dgm:prSet/>
      <dgm:spPr/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B732488-57B2-43EC-BE35-B36148A0F04D}" type="pres">
      <dgm:prSet presAssocID="{B34F7F89-F5C5-4F13-B35A-713C874FE3BC}" presName="compNode" presStyleCnt="0"/>
      <dgm:spPr/>
    </dgm:pt>
    <dgm:pt modelId="{43D5DE22-607F-4DD5-BE4A-BEB689552B77}" type="pres">
      <dgm:prSet presAssocID="{B34F7F89-F5C5-4F13-B35A-713C874FE3BC}" presName="dummyConnPt" presStyleCnt="0"/>
      <dgm:spPr/>
    </dgm:pt>
    <dgm:pt modelId="{6F39417C-A624-4B53-9621-AF9F8BB1659F}" type="pres">
      <dgm:prSet presAssocID="{B34F7F89-F5C5-4F13-B35A-713C874FE3B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CC9BE-0E0C-4F5A-8FD3-E29E1C3037C7}" type="pres">
      <dgm:prSet presAssocID="{0302F757-F390-4C1C-8B5D-AAA2E826892F}" presName="sibTrans" presStyleLbl="bgSibTrans2D1" presStyleIdx="0" presStyleCnt="5"/>
      <dgm:spPr/>
      <dgm:t>
        <a:bodyPr/>
        <a:lstStyle/>
        <a:p>
          <a:endParaRPr lang="ru-RU"/>
        </a:p>
      </dgm:t>
    </dgm:pt>
    <dgm:pt modelId="{45BE92D2-A9F1-4CCD-992D-AB25181A2080}" type="pres">
      <dgm:prSet presAssocID="{D548D0D5-CB78-4C00-9EAD-686E199D5CEB}" presName="compNode" presStyleCnt="0"/>
      <dgm:spPr/>
    </dgm:pt>
    <dgm:pt modelId="{8363C493-577D-4132-B848-A0E7AC20FE9F}" type="pres">
      <dgm:prSet presAssocID="{D548D0D5-CB78-4C00-9EAD-686E199D5CEB}" presName="dummyConnPt" presStyleCnt="0"/>
      <dgm:spPr/>
    </dgm:pt>
    <dgm:pt modelId="{0B3E9D28-1474-4FFD-B7C5-69C8725DAE6B}" type="pres">
      <dgm:prSet presAssocID="{D548D0D5-CB78-4C00-9EAD-686E199D5CE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3FD59-5F14-4325-BCF4-805E71FC1F01}" type="pres">
      <dgm:prSet presAssocID="{A5C94DE8-F1AA-42D3-AA42-8E8C428286BD}" presName="sibTrans" presStyleLbl="bgSibTrans2D1" presStyleIdx="1" presStyleCnt="5"/>
      <dgm:spPr/>
      <dgm:t>
        <a:bodyPr/>
        <a:lstStyle/>
        <a:p>
          <a:endParaRPr lang="ru-RU"/>
        </a:p>
      </dgm:t>
    </dgm:pt>
    <dgm:pt modelId="{A6EEE145-89FF-4E51-91C0-B278B298316F}" type="pres">
      <dgm:prSet presAssocID="{5D907E9F-F740-488D-B048-AEBBAB47D8FF}" presName="compNode" presStyleCnt="0"/>
      <dgm:spPr/>
    </dgm:pt>
    <dgm:pt modelId="{37702592-874C-44BA-AF00-07415267C10E}" type="pres">
      <dgm:prSet presAssocID="{5D907E9F-F740-488D-B048-AEBBAB47D8FF}" presName="dummyConnPt" presStyleCnt="0"/>
      <dgm:spPr/>
    </dgm:pt>
    <dgm:pt modelId="{05E2F097-3914-47C2-ACEB-DFD9A4BB5CCA}" type="pres">
      <dgm:prSet presAssocID="{5D907E9F-F740-488D-B048-AEBBAB47D8F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8A50C-BED3-44DF-9542-0FD91AAB54E1}" type="pres">
      <dgm:prSet presAssocID="{983CD52B-1CCD-4B35-AFCE-01882097C508}" presName="sibTrans" presStyleLbl="bgSibTrans2D1" presStyleIdx="2" presStyleCnt="5"/>
      <dgm:spPr/>
      <dgm:t>
        <a:bodyPr/>
        <a:lstStyle/>
        <a:p>
          <a:endParaRPr lang="ru-RU"/>
        </a:p>
      </dgm:t>
    </dgm:pt>
    <dgm:pt modelId="{BB2C3025-8793-4F72-B871-19D929EC7C9C}" type="pres">
      <dgm:prSet presAssocID="{326C7F10-3709-4515-BF98-A199232E7A69}" presName="compNode" presStyleCnt="0"/>
      <dgm:spPr/>
    </dgm:pt>
    <dgm:pt modelId="{BC608B1B-A5E0-4D7F-B7A4-C3572683A841}" type="pres">
      <dgm:prSet presAssocID="{326C7F10-3709-4515-BF98-A199232E7A69}" presName="dummyConnPt" presStyleCnt="0"/>
      <dgm:spPr/>
    </dgm:pt>
    <dgm:pt modelId="{A8095AF1-1658-4834-801A-918EFC2CEED1}" type="pres">
      <dgm:prSet presAssocID="{326C7F10-3709-4515-BF98-A199232E7A6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07696-5601-44BB-A08D-B4F65DDEB204}" type="pres">
      <dgm:prSet presAssocID="{0F77B774-BB3A-4C0C-A758-E0D1BF7B87F3}" presName="sibTrans" presStyleLbl="bgSibTrans2D1" presStyleIdx="3" presStyleCnt="5"/>
      <dgm:spPr/>
      <dgm:t>
        <a:bodyPr/>
        <a:lstStyle/>
        <a:p>
          <a:endParaRPr lang="ru-RU"/>
        </a:p>
      </dgm:t>
    </dgm:pt>
    <dgm:pt modelId="{DC597152-0BEF-4BEE-A63F-DE4F0E224BC6}" type="pres">
      <dgm:prSet presAssocID="{71EDB08B-6BC6-480A-B94A-FA76912BEA4A}" presName="compNode" presStyleCnt="0"/>
      <dgm:spPr/>
    </dgm:pt>
    <dgm:pt modelId="{219F9BD4-3F22-4A2F-9AA3-16641BFC5327}" type="pres">
      <dgm:prSet presAssocID="{71EDB08B-6BC6-480A-B94A-FA76912BEA4A}" presName="dummyConnPt" presStyleCnt="0"/>
      <dgm:spPr/>
    </dgm:pt>
    <dgm:pt modelId="{F47E36E3-38C8-4A89-ACDE-4C4166D19298}" type="pres">
      <dgm:prSet presAssocID="{71EDB08B-6BC6-480A-B94A-FA76912BEA4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A59A2-7FA6-4526-9746-907DA90B8948}" type="pres">
      <dgm:prSet presAssocID="{A087A199-2149-4D4D-B710-C79470B81C02}" presName="sibTrans" presStyleLbl="bgSibTrans2D1" presStyleIdx="4" presStyleCnt="5"/>
      <dgm:spPr/>
    </dgm:pt>
    <dgm:pt modelId="{03B5527C-5E06-4112-AD45-3EABC780FAC8}" type="pres">
      <dgm:prSet presAssocID="{FB0AA5F3-50B8-42E0-BF1C-6E8CEAED322B}" presName="compNode" presStyleCnt="0"/>
      <dgm:spPr/>
    </dgm:pt>
    <dgm:pt modelId="{9A3D4418-1F01-4F64-B794-3728105D6882}" type="pres">
      <dgm:prSet presAssocID="{FB0AA5F3-50B8-42E0-BF1C-6E8CEAED322B}" presName="dummyConnPt" presStyleCnt="0"/>
      <dgm:spPr/>
    </dgm:pt>
    <dgm:pt modelId="{30920437-4F07-415E-A288-D288E69EACE4}" type="pres">
      <dgm:prSet presAssocID="{FB0AA5F3-50B8-42E0-BF1C-6E8CEAED322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EB69F9-E267-4330-8268-C52C2DF3B3B3}" srcId="{DFBD388A-4D12-483F-97EE-17043284C247}" destId="{71EDB08B-6BC6-480A-B94A-FA76912BEA4A}" srcOrd="4" destOrd="0" parTransId="{FCB91641-F4B2-49EE-8B7D-A7AD528A9E63}" sibTransId="{A087A199-2149-4D4D-B710-C79470B81C02}"/>
    <dgm:cxn modelId="{0AEC7BF7-260F-4D59-AE07-09A5ECCB5776}" srcId="{DFBD388A-4D12-483F-97EE-17043284C247}" destId="{B34F7F89-F5C5-4F13-B35A-713C874FE3BC}" srcOrd="0" destOrd="0" parTransId="{AED37B18-D261-4416-B203-4FB6522A1FEF}" sibTransId="{0302F757-F390-4C1C-8B5D-AAA2E826892F}"/>
    <dgm:cxn modelId="{190628EC-1481-4A5C-A6CB-DF5BD63CB12F}" type="presOf" srcId="{5D907E9F-F740-488D-B048-AEBBAB47D8FF}" destId="{05E2F097-3914-47C2-ACEB-DFD9A4BB5CCA}" srcOrd="0" destOrd="0" presId="urn:microsoft.com/office/officeart/2005/8/layout/bProcess4"/>
    <dgm:cxn modelId="{B01D3DEC-4159-4C2A-9D91-2B3AC93B4FA5}" type="presOf" srcId="{0302F757-F390-4C1C-8B5D-AAA2E826892F}" destId="{52ACC9BE-0E0C-4F5A-8FD3-E29E1C3037C7}" srcOrd="0" destOrd="0" presId="urn:microsoft.com/office/officeart/2005/8/layout/bProcess4"/>
    <dgm:cxn modelId="{BFD66B66-422B-4CF3-B112-A830973F7EE2}" type="presOf" srcId="{71EDB08B-6BC6-480A-B94A-FA76912BEA4A}" destId="{F47E36E3-38C8-4A89-ACDE-4C4166D19298}" srcOrd="0" destOrd="0" presId="urn:microsoft.com/office/officeart/2005/8/layout/bProcess4"/>
    <dgm:cxn modelId="{16F46A3C-C0B5-4AFC-9349-115202804603}" type="presOf" srcId="{DFBD388A-4D12-483F-97EE-17043284C247}" destId="{DE1EF714-0245-4A74-B281-831B4DD8EFBC}" srcOrd="0" destOrd="0" presId="urn:microsoft.com/office/officeart/2005/8/layout/bProcess4"/>
    <dgm:cxn modelId="{2462D4F1-2C4E-4B7A-8FF7-7B80C62EA24E}" type="presOf" srcId="{A087A199-2149-4D4D-B710-C79470B81C02}" destId="{E93A59A2-7FA6-4526-9746-907DA90B8948}" srcOrd="0" destOrd="0" presId="urn:microsoft.com/office/officeart/2005/8/layout/bProcess4"/>
    <dgm:cxn modelId="{92FA00FC-5BE1-42BD-8BF7-F60858BE881B}" srcId="{DFBD388A-4D12-483F-97EE-17043284C247}" destId="{5D907E9F-F740-488D-B048-AEBBAB47D8FF}" srcOrd="2" destOrd="0" parTransId="{5E7F333C-25FE-48E8-A13E-E37D112E96A7}" sibTransId="{983CD52B-1CCD-4B35-AFCE-01882097C508}"/>
    <dgm:cxn modelId="{A47E342F-C201-4694-9233-D5E66F748825}" type="presOf" srcId="{326C7F10-3709-4515-BF98-A199232E7A69}" destId="{A8095AF1-1658-4834-801A-918EFC2CEED1}" srcOrd="0" destOrd="0" presId="urn:microsoft.com/office/officeart/2005/8/layout/bProcess4"/>
    <dgm:cxn modelId="{631E54F7-17B4-45F3-AD76-3AAFF68FD3A7}" type="presOf" srcId="{0F77B774-BB3A-4C0C-A758-E0D1BF7B87F3}" destId="{14807696-5601-44BB-A08D-B4F65DDEB204}" srcOrd="0" destOrd="0" presId="urn:microsoft.com/office/officeart/2005/8/layout/bProcess4"/>
    <dgm:cxn modelId="{E12B7DA3-664F-48EE-B911-E95DFB98BC0F}" type="presOf" srcId="{B34F7F89-F5C5-4F13-B35A-713C874FE3BC}" destId="{6F39417C-A624-4B53-9621-AF9F8BB1659F}" srcOrd="0" destOrd="0" presId="urn:microsoft.com/office/officeart/2005/8/layout/bProcess4"/>
    <dgm:cxn modelId="{7C4875F7-7DA9-477E-8700-55A12A47E7A9}" type="presOf" srcId="{FB0AA5F3-50B8-42E0-BF1C-6E8CEAED322B}" destId="{30920437-4F07-415E-A288-D288E69EACE4}" srcOrd="0" destOrd="0" presId="urn:microsoft.com/office/officeart/2005/8/layout/bProcess4"/>
    <dgm:cxn modelId="{043475F3-7AE6-478D-9389-C640A5BF8996}" type="presOf" srcId="{D548D0D5-CB78-4C00-9EAD-686E199D5CEB}" destId="{0B3E9D28-1474-4FFD-B7C5-69C8725DAE6B}" srcOrd="0" destOrd="0" presId="urn:microsoft.com/office/officeart/2005/8/layout/bProcess4"/>
    <dgm:cxn modelId="{F9430E4D-72A8-4E21-9ECC-021CFE445BB6}" type="presOf" srcId="{A5C94DE8-F1AA-42D3-AA42-8E8C428286BD}" destId="{6A93FD59-5F14-4325-BCF4-805E71FC1F01}" srcOrd="0" destOrd="0" presId="urn:microsoft.com/office/officeart/2005/8/layout/bProcess4"/>
    <dgm:cxn modelId="{579835EB-C7AB-48BA-95B6-E90C2F40EFE4}" srcId="{DFBD388A-4D12-483F-97EE-17043284C247}" destId="{FB0AA5F3-50B8-42E0-BF1C-6E8CEAED322B}" srcOrd="5" destOrd="0" parTransId="{3E9739AB-CA41-4C5F-B701-69ABC0F1BADD}" sibTransId="{B3CA6149-FCE4-4F0C-97D9-00FA70A64E9C}"/>
    <dgm:cxn modelId="{8A702D9D-6264-4F7F-9D0F-330C64A4D3DD}" type="presOf" srcId="{983CD52B-1CCD-4B35-AFCE-01882097C508}" destId="{1208A50C-BED3-44DF-9542-0FD91AAB54E1}" srcOrd="0" destOrd="0" presId="urn:microsoft.com/office/officeart/2005/8/layout/bProcess4"/>
    <dgm:cxn modelId="{9B5433CC-11B9-4ACC-942D-1925FD5BE2BA}" srcId="{DFBD388A-4D12-483F-97EE-17043284C247}" destId="{D548D0D5-CB78-4C00-9EAD-686E199D5CEB}" srcOrd="1" destOrd="0" parTransId="{A9D13B71-BF09-48F6-BCBA-E7455F9E35EF}" sibTransId="{A5C94DE8-F1AA-42D3-AA42-8E8C428286BD}"/>
    <dgm:cxn modelId="{1BDF02A2-DBE2-4CAB-B9A5-4C8E31AA2D3D}" srcId="{DFBD388A-4D12-483F-97EE-17043284C247}" destId="{326C7F10-3709-4515-BF98-A199232E7A69}" srcOrd="3" destOrd="0" parTransId="{FC4E6A25-A335-4540-855D-3ADA80B2EE60}" sibTransId="{0F77B774-BB3A-4C0C-A758-E0D1BF7B87F3}"/>
    <dgm:cxn modelId="{93B897AF-6152-48A3-9D5A-518EC31B8467}" type="presParOf" srcId="{DE1EF714-0245-4A74-B281-831B4DD8EFBC}" destId="{FB732488-57B2-43EC-BE35-B36148A0F04D}" srcOrd="0" destOrd="0" presId="urn:microsoft.com/office/officeart/2005/8/layout/bProcess4"/>
    <dgm:cxn modelId="{8EA2F481-13D9-471F-BF19-A484472AA1B7}" type="presParOf" srcId="{FB732488-57B2-43EC-BE35-B36148A0F04D}" destId="{43D5DE22-607F-4DD5-BE4A-BEB689552B77}" srcOrd="0" destOrd="0" presId="urn:microsoft.com/office/officeart/2005/8/layout/bProcess4"/>
    <dgm:cxn modelId="{1C21E356-FBBE-424D-8747-378DA443C566}" type="presParOf" srcId="{FB732488-57B2-43EC-BE35-B36148A0F04D}" destId="{6F39417C-A624-4B53-9621-AF9F8BB1659F}" srcOrd="1" destOrd="0" presId="urn:microsoft.com/office/officeart/2005/8/layout/bProcess4"/>
    <dgm:cxn modelId="{F8584F90-0292-47A0-8719-159B9F749A2E}" type="presParOf" srcId="{DE1EF714-0245-4A74-B281-831B4DD8EFBC}" destId="{52ACC9BE-0E0C-4F5A-8FD3-E29E1C3037C7}" srcOrd="1" destOrd="0" presId="urn:microsoft.com/office/officeart/2005/8/layout/bProcess4"/>
    <dgm:cxn modelId="{8D6EB1D4-C27D-4DBB-856E-F9166DB451CE}" type="presParOf" srcId="{DE1EF714-0245-4A74-B281-831B4DD8EFBC}" destId="{45BE92D2-A9F1-4CCD-992D-AB25181A2080}" srcOrd="2" destOrd="0" presId="urn:microsoft.com/office/officeart/2005/8/layout/bProcess4"/>
    <dgm:cxn modelId="{7D289B49-6554-448A-A109-64D411373E19}" type="presParOf" srcId="{45BE92D2-A9F1-4CCD-992D-AB25181A2080}" destId="{8363C493-577D-4132-B848-A0E7AC20FE9F}" srcOrd="0" destOrd="0" presId="urn:microsoft.com/office/officeart/2005/8/layout/bProcess4"/>
    <dgm:cxn modelId="{6FE1F8EF-AB40-4681-8EF4-22055B0F4193}" type="presParOf" srcId="{45BE92D2-A9F1-4CCD-992D-AB25181A2080}" destId="{0B3E9D28-1474-4FFD-B7C5-69C8725DAE6B}" srcOrd="1" destOrd="0" presId="urn:microsoft.com/office/officeart/2005/8/layout/bProcess4"/>
    <dgm:cxn modelId="{C69EC139-3123-4A3E-A821-96E78F78D4F0}" type="presParOf" srcId="{DE1EF714-0245-4A74-B281-831B4DD8EFBC}" destId="{6A93FD59-5F14-4325-BCF4-805E71FC1F01}" srcOrd="3" destOrd="0" presId="urn:microsoft.com/office/officeart/2005/8/layout/bProcess4"/>
    <dgm:cxn modelId="{91C6C61B-37C0-4B7C-A297-2F8A020E942B}" type="presParOf" srcId="{DE1EF714-0245-4A74-B281-831B4DD8EFBC}" destId="{A6EEE145-89FF-4E51-91C0-B278B298316F}" srcOrd="4" destOrd="0" presId="urn:microsoft.com/office/officeart/2005/8/layout/bProcess4"/>
    <dgm:cxn modelId="{F129B47B-40AD-4583-9296-C34A6955625E}" type="presParOf" srcId="{A6EEE145-89FF-4E51-91C0-B278B298316F}" destId="{37702592-874C-44BA-AF00-07415267C10E}" srcOrd="0" destOrd="0" presId="urn:microsoft.com/office/officeart/2005/8/layout/bProcess4"/>
    <dgm:cxn modelId="{15FFF06C-493E-4B81-93AD-32CA412AE744}" type="presParOf" srcId="{A6EEE145-89FF-4E51-91C0-B278B298316F}" destId="{05E2F097-3914-47C2-ACEB-DFD9A4BB5CCA}" srcOrd="1" destOrd="0" presId="urn:microsoft.com/office/officeart/2005/8/layout/bProcess4"/>
    <dgm:cxn modelId="{B6A2E76C-82F6-4A72-A17F-826D425F4B8E}" type="presParOf" srcId="{DE1EF714-0245-4A74-B281-831B4DD8EFBC}" destId="{1208A50C-BED3-44DF-9542-0FD91AAB54E1}" srcOrd="5" destOrd="0" presId="urn:microsoft.com/office/officeart/2005/8/layout/bProcess4"/>
    <dgm:cxn modelId="{D4F9189C-F80F-4BA9-9306-AA3FDF283181}" type="presParOf" srcId="{DE1EF714-0245-4A74-B281-831B4DD8EFBC}" destId="{BB2C3025-8793-4F72-B871-19D929EC7C9C}" srcOrd="6" destOrd="0" presId="urn:microsoft.com/office/officeart/2005/8/layout/bProcess4"/>
    <dgm:cxn modelId="{FF2E73F7-ECBA-47D8-890E-CF6AAD74EEDD}" type="presParOf" srcId="{BB2C3025-8793-4F72-B871-19D929EC7C9C}" destId="{BC608B1B-A5E0-4D7F-B7A4-C3572683A841}" srcOrd="0" destOrd="0" presId="urn:microsoft.com/office/officeart/2005/8/layout/bProcess4"/>
    <dgm:cxn modelId="{2B324FAA-21C1-4B96-9A31-C7F0DCE04A63}" type="presParOf" srcId="{BB2C3025-8793-4F72-B871-19D929EC7C9C}" destId="{A8095AF1-1658-4834-801A-918EFC2CEED1}" srcOrd="1" destOrd="0" presId="urn:microsoft.com/office/officeart/2005/8/layout/bProcess4"/>
    <dgm:cxn modelId="{5E23AF4A-92BA-4801-ADEB-92F842FE5F21}" type="presParOf" srcId="{DE1EF714-0245-4A74-B281-831B4DD8EFBC}" destId="{14807696-5601-44BB-A08D-B4F65DDEB204}" srcOrd="7" destOrd="0" presId="urn:microsoft.com/office/officeart/2005/8/layout/bProcess4"/>
    <dgm:cxn modelId="{38A8447E-9815-47D3-BA7F-49CB7A32A310}" type="presParOf" srcId="{DE1EF714-0245-4A74-B281-831B4DD8EFBC}" destId="{DC597152-0BEF-4BEE-A63F-DE4F0E224BC6}" srcOrd="8" destOrd="0" presId="urn:microsoft.com/office/officeart/2005/8/layout/bProcess4"/>
    <dgm:cxn modelId="{AF4D14DB-939F-49C4-BD80-1EEAF8C1A551}" type="presParOf" srcId="{DC597152-0BEF-4BEE-A63F-DE4F0E224BC6}" destId="{219F9BD4-3F22-4A2F-9AA3-16641BFC5327}" srcOrd="0" destOrd="0" presId="urn:microsoft.com/office/officeart/2005/8/layout/bProcess4"/>
    <dgm:cxn modelId="{12000CA5-6CAD-4205-8BB9-B0795775965C}" type="presParOf" srcId="{DC597152-0BEF-4BEE-A63F-DE4F0E224BC6}" destId="{F47E36E3-38C8-4A89-ACDE-4C4166D19298}" srcOrd="1" destOrd="0" presId="urn:microsoft.com/office/officeart/2005/8/layout/bProcess4"/>
    <dgm:cxn modelId="{44A3740B-6D01-40ED-AF08-A51ECF775070}" type="presParOf" srcId="{DE1EF714-0245-4A74-B281-831B4DD8EFBC}" destId="{E93A59A2-7FA6-4526-9746-907DA90B8948}" srcOrd="9" destOrd="0" presId="urn:microsoft.com/office/officeart/2005/8/layout/bProcess4"/>
    <dgm:cxn modelId="{8918958F-E4D1-496E-AD37-F442D6B83D4F}" type="presParOf" srcId="{DE1EF714-0245-4A74-B281-831B4DD8EFBC}" destId="{03B5527C-5E06-4112-AD45-3EABC780FAC8}" srcOrd="10" destOrd="0" presId="urn:microsoft.com/office/officeart/2005/8/layout/bProcess4"/>
    <dgm:cxn modelId="{6960C4EB-4B60-4C18-AD56-5FF955A49378}" type="presParOf" srcId="{03B5527C-5E06-4112-AD45-3EABC780FAC8}" destId="{9A3D4418-1F01-4F64-B794-3728105D6882}" srcOrd="0" destOrd="0" presId="urn:microsoft.com/office/officeart/2005/8/layout/bProcess4"/>
    <dgm:cxn modelId="{7457ECEA-1723-4618-A125-24592AD93663}" type="presParOf" srcId="{03B5527C-5E06-4112-AD45-3EABC780FAC8}" destId="{30920437-4F07-415E-A288-D288E69EACE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EFEEFB26-1712-4302-8BC1-ED227F4503D1}">
      <dgm:prSet phldrT="[Текст]" custT="1"/>
      <dgm:spPr/>
      <dgm:t>
        <a:bodyPr/>
        <a:lstStyle/>
        <a:p>
          <a:r>
            <a:rPr lang="ru-RU" sz="1800" dirty="0" smtClean="0"/>
            <a:t>опрос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DFB995A-FF93-47DB-AC58-2326C3125968}" type="parTrans" cxnId="{C38EF747-0019-47CF-AAB2-AF30E1695D28}">
      <dgm:prSet/>
      <dgm:spPr/>
      <dgm:t>
        <a:bodyPr/>
        <a:lstStyle/>
        <a:p>
          <a:endParaRPr lang="ru-RU"/>
        </a:p>
      </dgm:t>
    </dgm:pt>
    <dgm:pt modelId="{5F9B830E-8744-4EA5-A43B-1698444CAA20}" type="sibTrans" cxnId="{C38EF747-0019-47CF-AAB2-AF30E1695D28}">
      <dgm:prSet/>
      <dgm:spPr/>
      <dgm:t>
        <a:bodyPr/>
        <a:lstStyle/>
        <a:p>
          <a:endParaRPr lang="ru-RU"/>
        </a:p>
      </dgm:t>
    </dgm:pt>
    <dgm:pt modelId="{BD8C8332-3277-4903-8083-CB908991EFCF}">
      <dgm:prSet phldrT="[Текст]" custT="1"/>
      <dgm:spPr/>
      <dgm:t>
        <a:bodyPr/>
        <a:lstStyle/>
        <a:p>
          <a:r>
            <a:rPr lang="ru-RU" sz="1800" dirty="0" smtClean="0"/>
            <a:t> тесты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00FAE060-0229-40AA-A4F2-747A8AC2CC3B}" type="parTrans" cxnId="{C8F9C84F-9519-4279-A836-74B2E208E2AC}">
      <dgm:prSet/>
      <dgm:spPr/>
      <dgm:t>
        <a:bodyPr/>
        <a:lstStyle/>
        <a:p>
          <a:endParaRPr lang="ru-RU"/>
        </a:p>
      </dgm:t>
    </dgm:pt>
    <dgm:pt modelId="{C8D73FE6-7ED5-40CA-AB0E-AA433BAC4405}" type="sibTrans" cxnId="{C8F9C84F-9519-4279-A836-74B2E208E2AC}">
      <dgm:prSet/>
      <dgm:spPr/>
      <dgm:t>
        <a:bodyPr/>
        <a:lstStyle/>
        <a:p>
          <a:endParaRPr lang="ru-RU"/>
        </a:p>
      </dgm:t>
    </dgm:pt>
    <dgm:pt modelId="{EDEA3FE4-05D8-4C8D-8415-C3CD7B985723}">
      <dgm:prSet phldrT="[Текст]" custT="1"/>
      <dgm:spPr/>
      <dgm:t>
        <a:bodyPr/>
        <a:lstStyle/>
        <a:p>
          <a:r>
            <a:rPr lang="ru-RU" sz="1800" dirty="0" smtClean="0"/>
            <a:t> анкетирование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F2AF7C3-7E3A-4905-8903-18A693169F1C}" type="parTrans" cxnId="{6070E0CD-0459-4585-BEFC-5BAC2FE078A7}">
      <dgm:prSet/>
      <dgm:spPr/>
      <dgm:t>
        <a:bodyPr/>
        <a:lstStyle/>
        <a:p>
          <a:endParaRPr lang="ru-RU"/>
        </a:p>
      </dgm:t>
    </dgm:pt>
    <dgm:pt modelId="{9EB60F6C-89EC-42DF-8EEA-B8BF19612CD4}" type="sibTrans" cxnId="{6070E0CD-0459-4585-BEFC-5BAC2FE078A7}">
      <dgm:prSet/>
      <dgm:spPr/>
      <dgm:t>
        <a:bodyPr/>
        <a:lstStyle/>
        <a:p>
          <a:endParaRPr lang="ru-RU"/>
        </a:p>
      </dgm:t>
    </dgm:pt>
    <dgm:pt modelId="{648A41FE-6839-4746-9491-16CC67477C64}">
      <dgm:prSet phldrT="[Текст]" custT="1"/>
      <dgm:spPr/>
      <dgm:t>
        <a:bodyPr/>
        <a:lstStyle/>
        <a:p>
          <a:r>
            <a:rPr lang="ru-RU" sz="1800" dirty="0" smtClean="0"/>
            <a:t>«Почтовый ящик»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2E38946-57B2-446E-B012-ADC002616B3F}" type="parTrans" cxnId="{4DC1E977-21C4-44E1-98C0-F9532B6D2652}">
      <dgm:prSet/>
      <dgm:spPr/>
      <dgm:t>
        <a:bodyPr/>
        <a:lstStyle/>
        <a:p>
          <a:endParaRPr lang="ru-RU"/>
        </a:p>
      </dgm:t>
    </dgm:pt>
    <dgm:pt modelId="{7BCEAB0F-0A3A-4B02-87FE-3E9F67D0A5D9}" type="sibTrans" cxnId="{4DC1E977-21C4-44E1-98C0-F9532B6D2652}">
      <dgm:prSet/>
      <dgm:spPr/>
      <dgm:t>
        <a:bodyPr/>
        <a:lstStyle/>
        <a:p>
          <a:endParaRPr lang="ru-RU"/>
        </a:p>
      </dgm:t>
    </dgm:pt>
    <dgm:pt modelId="{13101E4A-693C-4EC8-97FD-989F0B3063B6}">
      <dgm:prSet phldrT="[Текст]" custT="1"/>
      <dgm:spPr/>
      <dgm:t>
        <a:bodyPr/>
        <a:lstStyle/>
        <a:p>
          <a:r>
            <a:rPr lang="ru-RU" sz="1800" smtClean="0"/>
            <a:t>информационные </a:t>
          </a:r>
          <a:r>
            <a:rPr lang="ru-RU" sz="1800" dirty="0" smtClean="0"/>
            <a:t>корзины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856FC2FC-81E2-4893-B5DE-E6A4DBC831C3}" type="parTrans" cxnId="{BAC5E914-B8E3-45FE-B466-1236D6AA0C54}">
      <dgm:prSet/>
      <dgm:spPr/>
      <dgm:t>
        <a:bodyPr/>
        <a:lstStyle/>
        <a:p>
          <a:endParaRPr lang="ru-RU"/>
        </a:p>
      </dgm:t>
    </dgm:pt>
    <dgm:pt modelId="{BEEF0A9B-0373-481A-BEBD-47C38BCB7186}" type="sibTrans" cxnId="{BAC5E914-B8E3-45FE-B466-1236D6AA0C54}">
      <dgm:prSet/>
      <dgm:spPr/>
      <dgm:t>
        <a:bodyPr/>
        <a:lstStyle/>
        <a:p>
          <a:endParaRPr lang="ru-RU"/>
        </a:p>
      </dgm:t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87A0E4B-171E-4BA3-8D3B-A87DDD754932}" type="pres">
      <dgm:prSet presAssocID="{EFEEFB26-1712-4302-8BC1-ED227F4503D1}" presName="compNode" presStyleCnt="0"/>
      <dgm:spPr/>
    </dgm:pt>
    <dgm:pt modelId="{9FE17D02-84B7-4707-8197-EA990DD23875}" type="pres">
      <dgm:prSet presAssocID="{EFEEFB26-1712-4302-8BC1-ED227F4503D1}" presName="dummyConnPt" presStyleCnt="0"/>
      <dgm:spPr/>
    </dgm:pt>
    <dgm:pt modelId="{008136D8-B307-4DB6-A28E-1FB0BB86F926}" type="pres">
      <dgm:prSet presAssocID="{EFEEFB26-1712-4302-8BC1-ED227F4503D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DDC4A-EA53-4075-A822-B19E2A13EFBD}" type="pres">
      <dgm:prSet presAssocID="{5F9B830E-8744-4EA5-A43B-1698444CAA20}" presName="sibTrans" presStyleLbl="bgSibTrans2D1" presStyleIdx="0" presStyleCnt="4"/>
      <dgm:spPr/>
      <dgm:t>
        <a:bodyPr/>
        <a:lstStyle/>
        <a:p>
          <a:endParaRPr lang="ru-RU"/>
        </a:p>
      </dgm:t>
    </dgm:pt>
    <dgm:pt modelId="{5B170C31-70CA-448A-99C7-7B2F2A9E496C}" type="pres">
      <dgm:prSet presAssocID="{BD8C8332-3277-4903-8083-CB908991EFCF}" presName="compNode" presStyleCnt="0"/>
      <dgm:spPr/>
    </dgm:pt>
    <dgm:pt modelId="{6CA2FE4F-FE79-4A90-98D5-9FACABC977FB}" type="pres">
      <dgm:prSet presAssocID="{BD8C8332-3277-4903-8083-CB908991EFCF}" presName="dummyConnPt" presStyleCnt="0"/>
      <dgm:spPr/>
    </dgm:pt>
    <dgm:pt modelId="{3A232765-230C-41C3-84D6-265CF8834901}" type="pres">
      <dgm:prSet presAssocID="{BD8C8332-3277-4903-8083-CB908991EFC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FD1C0-120B-424B-9C79-B40DE1DEB410}" type="pres">
      <dgm:prSet presAssocID="{C8D73FE6-7ED5-40CA-AB0E-AA433BAC4405}" presName="sibTrans" presStyleLbl="bgSibTrans2D1" presStyleIdx="1" presStyleCnt="4"/>
      <dgm:spPr/>
      <dgm:t>
        <a:bodyPr/>
        <a:lstStyle/>
        <a:p>
          <a:endParaRPr lang="ru-RU"/>
        </a:p>
      </dgm:t>
    </dgm:pt>
    <dgm:pt modelId="{10D50609-BC5B-4D74-89CF-E88B6DA256E7}" type="pres">
      <dgm:prSet presAssocID="{EDEA3FE4-05D8-4C8D-8415-C3CD7B985723}" presName="compNode" presStyleCnt="0"/>
      <dgm:spPr/>
    </dgm:pt>
    <dgm:pt modelId="{4F76884A-628F-4CCB-9176-1600A38BEC70}" type="pres">
      <dgm:prSet presAssocID="{EDEA3FE4-05D8-4C8D-8415-C3CD7B985723}" presName="dummyConnPt" presStyleCnt="0"/>
      <dgm:spPr/>
    </dgm:pt>
    <dgm:pt modelId="{D3801108-4DDB-437D-99CE-F4B553432E87}" type="pres">
      <dgm:prSet presAssocID="{EDEA3FE4-05D8-4C8D-8415-C3CD7B98572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CFAA0-B187-4073-AA21-AB7136C867ED}" type="pres">
      <dgm:prSet presAssocID="{9EB60F6C-89EC-42DF-8EEA-B8BF19612CD4}" presName="sibTrans" presStyleLbl="bgSibTrans2D1" presStyleIdx="2" presStyleCnt="4"/>
      <dgm:spPr/>
      <dgm:t>
        <a:bodyPr/>
        <a:lstStyle/>
        <a:p>
          <a:endParaRPr lang="ru-RU"/>
        </a:p>
      </dgm:t>
    </dgm:pt>
    <dgm:pt modelId="{B746E142-841A-430F-8BC9-E20F096F96EA}" type="pres">
      <dgm:prSet presAssocID="{648A41FE-6839-4746-9491-16CC67477C64}" presName="compNode" presStyleCnt="0"/>
      <dgm:spPr/>
    </dgm:pt>
    <dgm:pt modelId="{0661EAFB-60C3-43E5-9B18-BBF9D7D080DF}" type="pres">
      <dgm:prSet presAssocID="{648A41FE-6839-4746-9491-16CC67477C64}" presName="dummyConnPt" presStyleCnt="0"/>
      <dgm:spPr/>
    </dgm:pt>
    <dgm:pt modelId="{06E6A015-067C-4B99-A1D0-3CEF687E756D}" type="pres">
      <dgm:prSet presAssocID="{648A41FE-6839-4746-9491-16CC67477C6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40263-9AFE-44E2-9F2A-660CA1DE5817}" type="pres">
      <dgm:prSet presAssocID="{7BCEAB0F-0A3A-4B02-87FE-3E9F67D0A5D9}" presName="sibTrans" presStyleLbl="bgSibTrans2D1" presStyleIdx="3" presStyleCnt="4"/>
      <dgm:spPr/>
      <dgm:t>
        <a:bodyPr/>
        <a:lstStyle/>
        <a:p>
          <a:endParaRPr lang="ru-RU"/>
        </a:p>
      </dgm:t>
    </dgm:pt>
    <dgm:pt modelId="{FF76039D-60BE-4DBB-BE58-594BD5E997F7}" type="pres">
      <dgm:prSet presAssocID="{13101E4A-693C-4EC8-97FD-989F0B3063B6}" presName="compNode" presStyleCnt="0"/>
      <dgm:spPr/>
    </dgm:pt>
    <dgm:pt modelId="{D8B43372-E7FC-46D6-AB3B-FD28A515514C}" type="pres">
      <dgm:prSet presAssocID="{13101E4A-693C-4EC8-97FD-989F0B3063B6}" presName="dummyConnPt" presStyleCnt="0"/>
      <dgm:spPr/>
    </dgm:pt>
    <dgm:pt modelId="{DB87340E-AB27-41EA-8ABD-D0451C05C3E7}" type="pres">
      <dgm:prSet presAssocID="{13101E4A-693C-4EC8-97FD-989F0B3063B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8EF747-0019-47CF-AAB2-AF30E1695D28}" srcId="{DFBD388A-4D12-483F-97EE-17043284C247}" destId="{EFEEFB26-1712-4302-8BC1-ED227F4503D1}" srcOrd="0" destOrd="0" parTransId="{DDFB995A-FF93-47DB-AC58-2326C3125968}" sibTransId="{5F9B830E-8744-4EA5-A43B-1698444CAA20}"/>
    <dgm:cxn modelId="{12C47E34-27DA-488B-9563-D54B55A543E5}" type="presOf" srcId="{9EB60F6C-89EC-42DF-8EEA-B8BF19612CD4}" destId="{716CFAA0-B187-4073-AA21-AB7136C867ED}" srcOrd="0" destOrd="0" presId="urn:microsoft.com/office/officeart/2005/8/layout/bProcess4"/>
    <dgm:cxn modelId="{BAC5E914-B8E3-45FE-B466-1236D6AA0C54}" srcId="{DFBD388A-4D12-483F-97EE-17043284C247}" destId="{13101E4A-693C-4EC8-97FD-989F0B3063B6}" srcOrd="4" destOrd="0" parTransId="{856FC2FC-81E2-4893-B5DE-E6A4DBC831C3}" sibTransId="{BEEF0A9B-0373-481A-BEBD-47C38BCB7186}"/>
    <dgm:cxn modelId="{E5FBFAE1-927F-4005-A7FA-A0B5E7568E4C}" type="presOf" srcId="{13101E4A-693C-4EC8-97FD-989F0B3063B6}" destId="{DB87340E-AB27-41EA-8ABD-D0451C05C3E7}" srcOrd="0" destOrd="0" presId="urn:microsoft.com/office/officeart/2005/8/layout/bProcess4"/>
    <dgm:cxn modelId="{C8F9C84F-9519-4279-A836-74B2E208E2AC}" srcId="{DFBD388A-4D12-483F-97EE-17043284C247}" destId="{BD8C8332-3277-4903-8083-CB908991EFCF}" srcOrd="1" destOrd="0" parTransId="{00FAE060-0229-40AA-A4F2-747A8AC2CC3B}" sibTransId="{C8D73FE6-7ED5-40CA-AB0E-AA433BAC4405}"/>
    <dgm:cxn modelId="{07253626-6468-4A7B-89BE-DF9E34907831}" type="presOf" srcId="{5F9B830E-8744-4EA5-A43B-1698444CAA20}" destId="{5FBDDC4A-EA53-4075-A822-B19E2A13EFBD}" srcOrd="0" destOrd="0" presId="urn:microsoft.com/office/officeart/2005/8/layout/bProcess4"/>
    <dgm:cxn modelId="{4DC1E977-21C4-44E1-98C0-F9532B6D2652}" srcId="{DFBD388A-4D12-483F-97EE-17043284C247}" destId="{648A41FE-6839-4746-9491-16CC67477C64}" srcOrd="3" destOrd="0" parTransId="{E2E38946-57B2-446E-B012-ADC002616B3F}" sibTransId="{7BCEAB0F-0A3A-4B02-87FE-3E9F67D0A5D9}"/>
    <dgm:cxn modelId="{73B3F7A3-3FAE-49E6-8431-16ED4A657068}" type="presOf" srcId="{EFEEFB26-1712-4302-8BC1-ED227F4503D1}" destId="{008136D8-B307-4DB6-A28E-1FB0BB86F926}" srcOrd="0" destOrd="0" presId="urn:microsoft.com/office/officeart/2005/8/layout/bProcess4"/>
    <dgm:cxn modelId="{1D961FBF-568D-46E8-A000-F40E58FCD757}" type="presOf" srcId="{BD8C8332-3277-4903-8083-CB908991EFCF}" destId="{3A232765-230C-41C3-84D6-265CF8834901}" srcOrd="0" destOrd="0" presId="urn:microsoft.com/office/officeart/2005/8/layout/bProcess4"/>
    <dgm:cxn modelId="{65A04BAD-50C1-4D07-AAF9-8177534D8111}" type="presOf" srcId="{DFBD388A-4D12-483F-97EE-17043284C247}" destId="{DE1EF714-0245-4A74-B281-831B4DD8EFBC}" srcOrd="0" destOrd="0" presId="urn:microsoft.com/office/officeart/2005/8/layout/bProcess4"/>
    <dgm:cxn modelId="{966C6A6B-4D2E-4858-B055-FCC7BDE704F8}" type="presOf" srcId="{648A41FE-6839-4746-9491-16CC67477C64}" destId="{06E6A015-067C-4B99-A1D0-3CEF687E756D}" srcOrd="0" destOrd="0" presId="urn:microsoft.com/office/officeart/2005/8/layout/bProcess4"/>
    <dgm:cxn modelId="{DE9B45A8-157D-4C8B-9782-29AA22D62843}" type="presOf" srcId="{7BCEAB0F-0A3A-4B02-87FE-3E9F67D0A5D9}" destId="{40E40263-9AFE-44E2-9F2A-660CA1DE5817}" srcOrd="0" destOrd="0" presId="urn:microsoft.com/office/officeart/2005/8/layout/bProcess4"/>
    <dgm:cxn modelId="{E0A256EA-94D9-4B7F-A10C-5FCD53222BD6}" type="presOf" srcId="{C8D73FE6-7ED5-40CA-AB0E-AA433BAC4405}" destId="{87EFD1C0-120B-424B-9C79-B40DE1DEB410}" srcOrd="0" destOrd="0" presId="urn:microsoft.com/office/officeart/2005/8/layout/bProcess4"/>
    <dgm:cxn modelId="{6070E0CD-0459-4585-BEFC-5BAC2FE078A7}" srcId="{DFBD388A-4D12-483F-97EE-17043284C247}" destId="{EDEA3FE4-05D8-4C8D-8415-C3CD7B985723}" srcOrd="2" destOrd="0" parTransId="{CF2AF7C3-7E3A-4905-8903-18A693169F1C}" sibTransId="{9EB60F6C-89EC-42DF-8EEA-B8BF19612CD4}"/>
    <dgm:cxn modelId="{7F0338FE-3EE8-4675-BA21-C18E4E732A9A}" type="presOf" srcId="{EDEA3FE4-05D8-4C8D-8415-C3CD7B985723}" destId="{D3801108-4DDB-437D-99CE-F4B553432E87}" srcOrd="0" destOrd="0" presId="urn:microsoft.com/office/officeart/2005/8/layout/bProcess4"/>
    <dgm:cxn modelId="{C468682C-6592-4375-AEE6-9CF7B45F2C04}" type="presParOf" srcId="{DE1EF714-0245-4A74-B281-831B4DD8EFBC}" destId="{487A0E4B-171E-4BA3-8D3B-A87DDD754932}" srcOrd="0" destOrd="0" presId="urn:microsoft.com/office/officeart/2005/8/layout/bProcess4"/>
    <dgm:cxn modelId="{90831863-60C4-4EB6-8158-B87B4BD1593B}" type="presParOf" srcId="{487A0E4B-171E-4BA3-8D3B-A87DDD754932}" destId="{9FE17D02-84B7-4707-8197-EA990DD23875}" srcOrd="0" destOrd="0" presId="urn:microsoft.com/office/officeart/2005/8/layout/bProcess4"/>
    <dgm:cxn modelId="{63491E4B-CBE2-4DAB-B511-F440F091F079}" type="presParOf" srcId="{487A0E4B-171E-4BA3-8D3B-A87DDD754932}" destId="{008136D8-B307-4DB6-A28E-1FB0BB86F926}" srcOrd="1" destOrd="0" presId="urn:microsoft.com/office/officeart/2005/8/layout/bProcess4"/>
    <dgm:cxn modelId="{DF9C05CE-7191-469E-9A93-6A0CE066C30A}" type="presParOf" srcId="{DE1EF714-0245-4A74-B281-831B4DD8EFBC}" destId="{5FBDDC4A-EA53-4075-A822-B19E2A13EFBD}" srcOrd="1" destOrd="0" presId="urn:microsoft.com/office/officeart/2005/8/layout/bProcess4"/>
    <dgm:cxn modelId="{610FE59D-74EC-47B0-930E-0980FA417DD4}" type="presParOf" srcId="{DE1EF714-0245-4A74-B281-831B4DD8EFBC}" destId="{5B170C31-70CA-448A-99C7-7B2F2A9E496C}" srcOrd="2" destOrd="0" presId="urn:microsoft.com/office/officeart/2005/8/layout/bProcess4"/>
    <dgm:cxn modelId="{0A489389-B82D-46CB-838F-80C4EE8CF8CD}" type="presParOf" srcId="{5B170C31-70CA-448A-99C7-7B2F2A9E496C}" destId="{6CA2FE4F-FE79-4A90-98D5-9FACABC977FB}" srcOrd="0" destOrd="0" presId="urn:microsoft.com/office/officeart/2005/8/layout/bProcess4"/>
    <dgm:cxn modelId="{4C9A74C5-1534-472D-91AB-84E00BEA2E31}" type="presParOf" srcId="{5B170C31-70CA-448A-99C7-7B2F2A9E496C}" destId="{3A232765-230C-41C3-84D6-265CF8834901}" srcOrd="1" destOrd="0" presId="urn:microsoft.com/office/officeart/2005/8/layout/bProcess4"/>
    <dgm:cxn modelId="{41646A13-7653-40E6-9F6B-21F7489AF778}" type="presParOf" srcId="{DE1EF714-0245-4A74-B281-831B4DD8EFBC}" destId="{87EFD1C0-120B-424B-9C79-B40DE1DEB410}" srcOrd="3" destOrd="0" presId="urn:microsoft.com/office/officeart/2005/8/layout/bProcess4"/>
    <dgm:cxn modelId="{F128C501-BB6A-425F-A1A8-66386427C9F4}" type="presParOf" srcId="{DE1EF714-0245-4A74-B281-831B4DD8EFBC}" destId="{10D50609-BC5B-4D74-89CF-E88B6DA256E7}" srcOrd="4" destOrd="0" presId="urn:microsoft.com/office/officeart/2005/8/layout/bProcess4"/>
    <dgm:cxn modelId="{D8272E17-3B1F-4CDA-9929-FB772E22F91D}" type="presParOf" srcId="{10D50609-BC5B-4D74-89CF-E88B6DA256E7}" destId="{4F76884A-628F-4CCB-9176-1600A38BEC70}" srcOrd="0" destOrd="0" presId="urn:microsoft.com/office/officeart/2005/8/layout/bProcess4"/>
    <dgm:cxn modelId="{5B3862DD-E05B-4764-8B07-503E6BAED6BA}" type="presParOf" srcId="{10D50609-BC5B-4D74-89CF-E88B6DA256E7}" destId="{D3801108-4DDB-437D-99CE-F4B553432E87}" srcOrd="1" destOrd="0" presId="urn:microsoft.com/office/officeart/2005/8/layout/bProcess4"/>
    <dgm:cxn modelId="{1DCB1090-DCD7-428D-930F-97589E241CF0}" type="presParOf" srcId="{DE1EF714-0245-4A74-B281-831B4DD8EFBC}" destId="{716CFAA0-B187-4073-AA21-AB7136C867ED}" srcOrd="5" destOrd="0" presId="urn:microsoft.com/office/officeart/2005/8/layout/bProcess4"/>
    <dgm:cxn modelId="{FE982DA6-172F-4558-983B-1F5C567FE55E}" type="presParOf" srcId="{DE1EF714-0245-4A74-B281-831B4DD8EFBC}" destId="{B746E142-841A-430F-8BC9-E20F096F96EA}" srcOrd="6" destOrd="0" presId="urn:microsoft.com/office/officeart/2005/8/layout/bProcess4"/>
    <dgm:cxn modelId="{3BD4702D-E7BF-41CA-909F-9C8F769DCB13}" type="presParOf" srcId="{B746E142-841A-430F-8BC9-E20F096F96EA}" destId="{0661EAFB-60C3-43E5-9B18-BBF9D7D080DF}" srcOrd="0" destOrd="0" presId="urn:microsoft.com/office/officeart/2005/8/layout/bProcess4"/>
    <dgm:cxn modelId="{4B175E31-C431-4FF2-862F-D77C2884F0A6}" type="presParOf" srcId="{B746E142-841A-430F-8BC9-E20F096F96EA}" destId="{06E6A015-067C-4B99-A1D0-3CEF687E756D}" srcOrd="1" destOrd="0" presId="urn:microsoft.com/office/officeart/2005/8/layout/bProcess4"/>
    <dgm:cxn modelId="{7B852F9F-94C6-4C68-9016-B7A349FB3C8E}" type="presParOf" srcId="{DE1EF714-0245-4A74-B281-831B4DD8EFBC}" destId="{40E40263-9AFE-44E2-9F2A-660CA1DE5817}" srcOrd="7" destOrd="0" presId="urn:microsoft.com/office/officeart/2005/8/layout/bProcess4"/>
    <dgm:cxn modelId="{27C6AB0A-8A19-4952-8425-80E3A433E702}" type="presParOf" srcId="{DE1EF714-0245-4A74-B281-831B4DD8EFBC}" destId="{FF76039D-60BE-4DBB-BE58-594BD5E997F7}" srcOrd="8" destOrd="0" presId="urn:microsoft.com/office/officeart/2005/8/layout/bProcess4"/>
    <dgm:cxn modelId="{B7F2C1B0-214B-4A84-A577-B6D88E22956C}" type="presParOf" srcId="{FF76039D-60BE-4DBB-BE58-594BD5E997F7}" destId="{D8B43372-E7FC-46D6-AB3B-FD28A515514C}" srcOrd="0" destOrd="0" presId="urn:microsoft.com/office/officeart/2005/8/layout/bProcess4"/>
    <dgm:cxn modelId="{FBE9640A-1F39-4405-B73D-AC57DBB026D3}" type="presParOf" srcId="{FF76039D-60BE-4DBB-BE58-594BD5E997F7}" destId="{DB87340E-AB27-41EA-8ABD-D0451C05C3E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A7FE6-C462-4B65-BB0E-4FCA7C46EF6D}">
      <dsp:nvSpPr>
        <dsp:cNvPr id="0" name=""/>
        <dsp:cNvSpPr/>
      </dsp:nvSpPr>
      <dsp:spPr>
        <a:xfrm rot="5400000">
          <a:off x="-303724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-58328" y="575246"/>
        <a:ext cx="1145177" cy="490791"/>
      </dsp:txXfrm>
    </dsp:sp>
    <dsp:sp modelId="{CE6E6B01-11AD-4E89-AEC6-65C43D8CE8E9}">
      <dsp:nvSpPr>
        <dsp:cNvPr id="0" name=""/>
        <dsp:cNvSpPr/>
      </dsp:nvSpPr>
      <dsp:spPr>
        <a:xfrm rot="5400000">
          <a:off x="409708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новые требования ФГОС по взаимодействию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086848" y="54594"/>
        <a:ext cx="7032485" cy="960064"/>
      </dsp:txXfrm>
    </dsp:sp>
    <dsp:sp modelId="{1B8858FA-C739-4C65-9378-547988FDDD69}">
      <dsp:nvSpPr>
        <dsp:cNvPr id="0" name=""/>
        <dsp:cNvSpPr/>
      </dsp:nvSpPr>
      <dsp:spPr>
        <a:xfrm rot="5400000">
          <a:off x="-303724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-58328" y="2017586"/>
        <a:ext cx="1145177" cy="490791"/>
      </dsp:txXfrm>
    </dsp:sp>
    <dsp:sp modelId="{FD923876-4DE4-46ED-99CA-06ACA445E3B4}">
      <dsp:nvSpPr>
        <dsp:cNvPr id="0" name=""/>
        <dsp:cNvSpPr/>
      </dsp:nvSpPr>
      <dsp:spPr>
        <a:xfrm rot="5400000">
          <a:off x="409736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086848" y="1496907"/>
        <a:ext cx="7032512" cy="959559"/>
      </dsp:txXfrm>
    </dsp:sp>
    <dsp:sp modelId="{C62A8647-A155-4537-A095-C1043D2E0A84}">
      <dsp:nvSpPr>
        <dsp:cNvPr id="0" name=""/>
        <dsp:cNvSpPr/>
      </dsp:nvSpPr>
      <dsp:spPr>
        <a:xfrm rot="5400000">
          <a:off x="-187065" y="3016073"/>
          <a:ext cx="1635968" cy="1378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-58329" y="3576585"/>
        <a:ext cx="1378496" cy="257472"/>
      </dsp:txXfrm>
    </dsp:sp>
    <dsp:sp modelId="{ABB94B3E-32D7-4464-8FCB-2F2C8A6E3744}">
      <dsp:nvSpPr>
        <dsp:cNvPr id="0" name=""/>
        <dsp:cNvSpPr/>
      </dsp:nvSpPr>
      <dsp:spPr>
        <a:xfrm rot="5400000">
          <a:off x="4214028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1203507" y="2939247"/>
        <a:ext cx="7032512" cy="959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8A243-9D1C-45D0-9D00-8DC176CB2466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BCEF7-F3EB-4945-A3C6-FB5F1F751B2F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29040"/>
        <a:ext cx="1531465" cy="896565"/>
      </dsp:txXfrm>
    </dsp:sp>
    <dsp:sp modelId="{63684F07-A673-4823-85AA-65437A285241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284B1-AC03-4054-A5E2-9020C5717522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1219479"/>
        <a:ext cx="1531465" cy="896565"/>
      </dsp:txXfrm>
    </dsp:sp>
    <dsp:sp modelId="{77BE5AFB-3B5F-420B-B281-122AC13F87BF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F8CF0-D91E-47D8-B8EA-226BE3516EC5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2409918"/>
        <a:ext cx="1531465" cy="896565"/>
      </dsp:txXfrm>
    </dsp:sp>
    <dsp:sp modelId="{1DA71A1C-C290-41E4-8D56-ED9B2EE3BE96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D1D48-77F5-4C7E-8A2C-F00912C6630C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3600357"/>
        <a:ext cx="1531465" cy="896565"/>
      </dsp:txXfrm>
    </dsp:sp>
    <dsp:sp modelId="{62801089-D50E-4056-B032-7857262666E7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2F21C-9170-4C7E-A257-7E0FA5E8FDF9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3600357"/>
        <a:ext cx="1531465" cy="896565"/>
      </dsp:txXfrm>
    </dsp:sp>
    <dsp:sp modelId="{A2D2B1FB-6E0F-4C61-8A42-D13DAA219521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868ED-9765-4EBC-A60A-AE660272817F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2409918"/>
        <a:ext cx="1531465" cy="896565"/>
      </dsp:txXfrm>
    </dsp:sp>
    <dsp:sp modelId="{62F20A7A-77BF-469C-AB7D-4E4BA595D8BD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B07B-447E-4C11-A6F2-4328A0FC52F6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1219479"/>
        <a:ext cx="1531465" cy="896565"/>
      </dsp:txXfrm>
    </dsp:sp>
    <dsp:sp modelId="{F9C28537-0313-4A71-889B-02A7AE97B2AA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F2B92-9D92-47DF-A4E6-A0DB1473EC77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29040"/>
        <a:ext cx="1531465" cy="896565"/>
      </dsp:txXfrm>
    </dsp:sp>
    <dsp:sp modelId="{6A4D2E55-10DA-4F92-8DC8-6D2305BA60C0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9C1C0-10BB-4201-86D6-2F9057FE3727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29040"/>
        <a:ext cx="1531465" cy="896565"/>
      </dsp:txXfrm>
    </dsp:sp>
    <dsp:sp modelId="{A0E6E479-E1E7-4075-8918-BA83C7D7C3FF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1219479"/>
        <a:ext cx="1531465" cy="8965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122E9-6894-4A83-819B-0D9A96374C4C}">
      <dsp:nvSpPr>
        <dsp:cNvPr id="0" name=""/>
        <dsp:cNvSpPr/>
      </dsp:nvSpPr>
      <dsp:spPr>
        <a:xfrm>
          <a:off x="4647664" y="2763280"/>
          <a:ext cx="2395875" cy="18109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Донесение до родителей любой информации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06207" y="3255797"/>
        <a:ext cx="1597550" cy="1278645"/>
      </dsp:txXfrm>
    </dsp:sp>
    <dsp:sp modelId="{AE0770B2-3EFF-43A3-8FF0-98353959E610}">
      <dsp:nvSpPr>
        <dsp:cNvPr id="0" name=""/>
        <dsp:cNvSpPr/>
      </dsp:nvSpPr>
      <dsp:spPr>
        <a:xfrm>
          <a:off x="1186060" y="2960749"/>
          <a:ext cx="2185957" cy="1416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Изучение семьи, ее особенности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7165" y="3345856"/>
        <a:ext cx="1467960" cy="999793"/>
      </dsp:txXfrm>
    </dsp:sp>
    <dsp:sp modelId="{EBEF9A65-E2A8-4F37-A626-00FC8846918E}">
      <dsp:nvSpPr>
        <dsp:cNvPr id="0" name=""/>
        <dsp:cNvSpPr/>
      </dsp:nvSpPr>
      <dsp:spPr>
        <a:xfrm>
          <a:off x="4752623" y="-48260"/>
          <a:ext cx="2185957" cy="1416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39515" y="-17155"/>
        <a:ext cx="1467960" cy="999793"/>
      </dsp:txXfrm>
    </dsp:sp>
    <dsp:sp modelId="{3C9551E5-BEF0-4392-B089-04F7F177EFC9}">
      <dsp:nvSpPr>
        <dsp:cNvPr id="0" name=""/>
        <dsp:cNvSpPr/>
      </dsp:nvSpPr>
      <dsp:spPr>
        <a:xfrm>
          <a:off x="1186060" y="-48260"/>
          <a:ext cx="2185957" cy="1416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7165" y="-17155"/>
        <a:ext cx="1467960" cy="999793"/>
      </dsp:txXfrm>
    </dsp:sp>
    <dsp:sp modelId="{8661DF73-D89A-4501-8F37-F780FEB83CC3}">
      <dsp:nvSpPr>
        <dsp:cNvPr id="0" name=""/>
        <dsp:cNvSpPr/>
      </dsp:nvSpPr>
      <dsp:spPr>
        <a:xfrm>
          <a:off x="2154517" y="302699"/>
          <a:ext cx="1916031" cy="191603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715709" y="863891"/>
        <a:ext cx="1354839" cy="1354839"/>
      </dsp:txXfrm>
    </dsp:sp>
    <dsp:sp modelId="{0A089B92-E072-404B-8F6F-76E11A757993}">
      <dsp:nvSpPr>
        <dsp:cNvPr id="0" name=""/>
        <dsp:cNvSpPr/>
      </dsp:nvSpPr>
      <dsp:spPr>
        <a:xfrm rot="5400000">
          <a:off x="4159050" y="302699"/>
          <a:ext cx="1916031" cy="191603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-5400000">
        <a:off x="4159050" y="863891"/>
        <a:ext cx="1354839" cy="1354839"/>
      </dsp:txXfrm>
    </dsp:sp>
    <dsp:sp modelId="{DD02239D-893A-4E2D-9AB1-F53361CA4CC5}">
      <dsp:nvSpPr>
        <dsp:cNvPr id="0" name=""/>
        <dsp:cNvSpPr/>
      </dsp:nvSpPr>
      <dsp:spPr>
        <a:xfrm rot="10800000">
          <a:off x="4159050" y="2307231"/>
          <a:ext cx="1916031" cy="191603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НАГЛЯДНО-ИНФОРМАЦИОННЫЕ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4159050" y="2307231"/>
        <a:ext cx="1354839" cy="1354839"/>
      </dsp:txXfrm>
    </dsp:sp>
    <dsp:sp modelId="{37C428C5-E5A8-449B-90E2-C7498ACD849D}">
      <dsp:nvSpPr>
        <dsp:cNvPr id="0" name=""/>
        <dsp:cNvSpPr/>
      </dsp:nvSpPr>
      <dsp:spPr>
        <a:xfrm rot="16200000">
          <a:off x="2154517" y="2307231"/>
          <a:ext cx="1916031" cy="191603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2715709" y="2307231"/>
        <a:ext cx="1354839" cy="1354839"/>
      </dsp:txXfrm>
    </dsp:sp>
    <dsp:sp modelId="{7FE2EA8F-5165-44E5-A170-709187FF7185}">
      <dsp:nvSpPr>
        <dsp:cNvPr id="0" name=""/>
        <dsp:cNvSpPr/>
      </dsp:nvSpPr>
      <dsp:spPr>
        <a:xfrm>
          <a:off x="3784030" y="1864730"/>
          <a:ext cx="661539" cy="57525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D245-2F64-4A72-BB31-344A63D6A202}">
      <dsp:nvSpPr>
        <dsp:cNvPr id="0" name=""/>
        <dsp:cNvSpPr/>
      </dsp:nvSpPr>
      <dsp:spPr>
        <a:xfrm rot="10800000">
          <a:off x="3784030" y="2085980"/>
          <a:ext cx="661539" cy="57525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DDC4A-EA53-4075-A822-B19E2A13EFBD}">
      <dsp:nvSpPr>
        <dsp:cNvPr id="0" name=""/>
        <dsp:cNvSpPr/>
      </dsp:nvSpPr>
      <dsp:spPr>
        <a:xfrm rot="5472395">
          <a:off x="965077" y="772291"/>
          <a:ext cx="11562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136D8-B307-4DB6-A28E-1FB0BB86F926}">
      <dsp:nvSpPr>
        <dsp:cNvPr id="0" name=""/>
        <dsp:cNvSpPr/>
      </dsp:nvSpPr>
      <dsp:spPr>
        <a:xfrm>
          <a:off x="1234477" y="28603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КВН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62370" y="56496"/>
        <a:ext cx="1531465" cy="896565"/>
      </dsp:txXfrm>
    </dsp:sp>
    <dsp:sp modelId="{0E282F7C-B5CC-4CD3-AB4D-B34370B93284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B3192-C590-4587-89AC-FAB8895841FF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Педагогическое поле чудес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1219479"/>
        <a:ext cx="1531465" cy="896565"/>
      </dsp:txXfrm>
    </dsp:sp>
    <dsp:sp modelId="{F67EC59B-9B37-486B-B794-7471E1E8C5E8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1344B-D5FE-4113-9C1C-F5E0D59EBA37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Театральная пятница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2409918"/>
        <a:ext cx="1531465" cy="896565"/>
      </dsp:txXfrm>
    </dsp:sp>
    <dsp:sp modelId="{01920454-5EBF-470F-8F1E-8579B8D715FC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CBC7B-1AEB-4D33-AC75-B76B565A2C2D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chemeClr val="tx2">
                  <a:lumMod val="75000"/>
                </a:schemeClr>
              </a:solidFill>
            </a:rPr>
            <a:t>Почта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доверия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3600357"/>
        <a:ext cx="1531465" cy="896565"/>
      </dsp:txXfrm>
    </dsp:sp>
    <dsp:sp modelId="{C0549F42-18F7-4204-A320-16CD1DA02B08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DE944-A920-4871-8A93-2CCDFF75A2F9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Педагогический случай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3600357"/>
        <a:ext cx="1531465" cy="896565"/>
      </dsp:txXfrm>
    </dsp:sp>
    <dsp:sp modelId="{116E6E13-54D1-4BA1-A28F-287F4B432BD4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66459-AC7A-4272-89F3-870973A73A39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Что, где когда?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2409918"/>
        <a:ext cx="1531465" cy="896565"/>
      </dsp:txXfrm>
    </dsp:sp>
    <dsp:sp modelId="{293B6062-53BC-4FE2-A361-8FD6F62EAC8C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08EA6-36F6-431B-9599-0E7BB288A296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Ток-шоу</a:t>
          </a:r>
          <a:r>
            <a:rPr lang="ru-RU" sz="1800" kern="1200" dirty="0" smtClean="0"/>
            <a:t>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1219479"/>
        <a:ext cx="1531465" cy="896565"/>
      </dsp:txXfrm>
    </dsp:sp>
    <dsp:sp modelId="{8AFF36A8-8900-4D9D-8378-2D7761A190A9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E1214-A6FB-4A41-9E5C-081C5F83801F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29040"/>
        <a:ext cx="1531465" cy="896565"/>
      </dsp:txXfrm>
    </dsp:sp>
    <dsp:sp modelId="{3D2D1346-E308-450E-8238-222F6249CCD0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6C6BB-C545-4EEF-9CA9-1BBF97C7B7B1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29040"/>
        <a:ext cx="1531465" cy="896565"/>
      </dsp:txXfrm>
    </dsp:sp>
    <dsp:sp modelId="{8B95A581-3BF0-4CCB-A638-68D686F8CC78}">
      <dsp:nvSpPr>
        <dsp:cNvPr id="0" name=""/>
        <dsp:cNvSpPr/>
      </dsp:nvSpPr>
      <dsp:spPr>
        <a:xfrm rot="5400000">
          <a:off x="5161393" y="1949002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7A60-8A1E-4163-9BAB-2A8C71B07FC6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1219479"/>
        <a:ext cx="1531465" cy="896565"/>
      </dsp:txXfrm>
    </dsp:sp>
    <dsp:sp modelId="{037DBC3D-6690-487B-B992-0BAE1B0A5FC9}">
      <dsp:nvSpPr>
        <dsp:cNvPr id="0" name=""/>
        <dsp:cNvSpPr/>
      </dsp:nvSpPr>
      <dsp:spPr>
        <a:xfrm rot="5400000">
          <a:off x="5161393" y="3139441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1F4B3-451E-4304-89FE-D212740C1367}">
      <dsp:nvSpPr>
        <dsp:cNvPr id="0" name=""/>
        <dsp:cNvSpPr/>
      </dsp:nvSpPr>
      <dsp:spPr>
        <a:xfrm>
          <a:off x="5432219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родительские гостиные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2409918"/>
        <a:ext cx="1531465" cy="896565"/>
      </dsp:txXfrm>
    </dsp:sp>
    <dsp:sp modelId="{A5C1628C-410B-483A-A239-C77072FD820F}">
      <dsp:nvSpPr>
        <dsp:cNvPr id="0" name=""/>
        <dsp:cNvSpPr/>
      </dsp:nvSpPr>
      <dsp:spPr>
        <a:xfrm>
          <a:off x="5432219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Дискуссии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3600357"/>
        <a:ext cx="1531465" cy="8965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99579-A2D7-4900-9E90-D0C5905595FE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1DC0F-343D-4594-A9FF-CAFEE278D9CF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Встреча Нового года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29040"/>
        <a:ext cx="1531465" cy="896565"/>
      </dsp:txXfrm>
    </dsp:sp>
    <dsp:sp modelId="{52ACC9BE-0E0C-4F5A-8FD3-E29E1C3037C7}">
      <dsp:nvSpPr>
        <dsp:cNvPr id="0" name=""/>
        <dsp:cNvSpPr/>
      </dsp:nvSpPr>
      <dsp:spPr>
        <a:xfrm rot="5544324">
          <a:off x="939563" y="1924417"/>
          <a:ext cx="1135326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9417C-A624-4B53-9621-AF9F8BB1659F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Масленица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1219479"/>
        <a:ext cx="1531465" cy="896565"/>
      </dsp:txXfrm>
    </dsp:sp>
    <dsp:sp modelId="{E8BFEEEB-D3F2-410D-B354-B9CAD0D5B26E}">
      <dsp:nvSpPr>
        <dsp:cNvPr id="0" name=""/>
        <dsp:cNvSpPr/>
      </dsp:nvSpPr>
      <dsp:spPr>
        <a:xfrm rot="5277193">
          <a:off x="887027" y="3116592"/>
          <a:ext cx="1236926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D0853C-FA03-4775-88E0-EBAD43F29C7F}">
      <dsp:nvSpPr>
        <dsp:cNvPr id="0" name=""/>
        <dsp:cNvSpPr/>
      </dsp:nvSpPr>
      <dsp:spPr>
        <a:xfrm>
          <a:off x="1162479" y="233285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Праздник мам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90372" y="2360748"/>
        <a:ext cx="1531465" cy="896565"/>
      </dsp:txXfrm>
    </dsp:sp>
    <dsp:sp modelId="{1208A50C-BED3-44DF-9542-0FD91AAB54E1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2F097-3914-47C2-ACEB-DFD9A4BB5CCA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Праздник урожая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38021" y="3600357"/>
        <a:ext cx="1531465" cy="896565"/>
      </dsp:txXfrm>
    </dsp:sp>
    <dsp:sp modelId="{14807696-5601-44BB-A08D-B4F65DDEB204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95AF1-1658-4834-801A-918EFC2CEED1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Спортивный праздник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3600357"/>
        <a:ext cx="1531465" cy="896565"/>
      </dsp:txXfrm>
    </dsp:sp>
    <dsp:sp modelId="{A8D9C774-DC57-4850-957C-E96795147C9B}">
      <dsp:nvSpPr>
        <dsp:cNvPr id="0" name=""/>
        <dsp:cNvSpPr/>
      </dsp:nvSpPr>
      <dsp:spPr>
        <a:xfrm rot="16204432">
          <a:off x="3045689" y="1943574"/>
          <a:ext cx="1194353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20437-4F07-415E-A288-D288E69EACE4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Устами младенца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2409918"/>
        <a:ext cx="1531465" cy="896565"/>
      </dsp:txXfrm>
    </dsp:sp>
    <dsp:sp modelId="{B700B682-66A1-4A2A-AF9B-BE19298CB06F}">
      <dsp:nvSpPr>
        <dsp:cNvPr id="0" name=""/>
        <dsp:cNvSpPr/>
      </dsp:nvSpPr>
      <dsp:spPr>
        <a:xfrm rot="16195486">
          <a:off x="3056546" y="753135"/>
          <a:ext cx="1172639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D51A0-14C6-4C41-9CC4-54DB51F695E0}">
      <dsp:nvSpPr>
        <dsp:cNvPr id="0" name=""/>
        <dsp:cNvSpPr/>
      </dsp:nvSpPr>
      <dsp:spPr>
        <a:xfrm>
          <a:off x="3322713" y="1180729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Ярмарка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50606" y="1208622"/>
        <a:ext cx="1531465" cy="896565"/>
      </dsp:txXfrm>
    </dsp:sp>
    <dsp:sp modelId="{68A8C460-9592-4BA9-AD43-D37550C7B604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EC593-8FA7-45BF-B31D-E9DBB777B775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Сладкий час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49067" y="29040"/>
        <a:ext cx="1531465" cy="896565"/>
      </dsp:txXfrm>
    </dsp:sp>
    <dsp:sp modelId="{B79451C4-586E-41A5-B4EF-790279BC5C88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44BB7-E3BE-4EC2-9D75-B266E7564ADE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Конкурс «Украсим елку»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29040"/>
        <a:ext cx="1531465" cy="896565"/>
      </dsp:txXfrm>
    </dsp:sp>
    <dsp:sp modelId="{F69C1AD2-6F57-4AF5-BB3C-C035EB088E1C}">
      <dsp:nvSpPr>
        <dsp:cNvPr id="0" name=""/>
        <dsp:cNvSpPr/>
      </dsp:nvSpPr>
      <dsp:spPr>
        <a:xfrm rot="5400000">
          <a:off x="5161393" y="1949002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FB494-2D1D-4CCB-9105-4C8D5887D34E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Театральные фестивали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1219479"/>
        <a:ext cx="1531465" cy="896565"/>
      </dsp:txXfrm>
    </dsp:sp>
    <dsp:sp modelId="{BA2E8011-5B2A-41B3-BC39-7EEF6152580C}">
      <dsp:nvSpPr>
        <dsp:cNvPr id="0" name=""/>
        <dsp:cNvSpPr/>
      </dsp:nvSpPr>
      <dsp:spPr>
        <a:xfrm rot="5400000">
          <a:off x="5161393" y="3139441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2B70C4-8310-4160-88D2-953D0BBF89F4}">
      <dsp:nvSpPr>
        <dsp:cNvPr id="0" name=""/>
        <dsp:cNvSpPr/>
      </dsp:nvSpPr>
      <dsp:spPr>
        <a:xfrm>
          <a:off x="5432219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Творческие мастерские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2409918"/>
        <a:ext cx="1531465" cy="896565"/>
      </dsp:txXfrm>
    </dsp:sp>
    <dsp:sp modelId="{BD831BA8-53C7-4182-B9BF-BDE82568D0BB}">
      <dsp:nvSpPr>
        <dsp:cNvPr id="0" name=""/>
        <dsp:cNvSpPr/>
      </dsp:nvSpPr>
      <dsp:spPr>
        <a:xfrm>
          <a:off x="5432219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Метод проектов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60112" y="3600357"/>
        <a:ext cx="1531465" cy="8965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CC9BE-0E0C-4F5A-8FD3-E29E1C3037C7}">
      <dsp:nvSpPr>
        <dsp:cNvPr id="0" name=""/>
        <dsp:cNvSpPr/>
      </dsp:nvSpPr>
      <dsp:spPr>
        <a:xfrm rot="5400000">
          <a:off x="1238075" y="1029234"/>
          <a:ext cx="1605958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9417C-A624-4B53-9621-AF9F8BB1659F}">
      <dsp:nvSpPr>
        <dsp:cNvPr id="0" name=""/>
        <dsp:cNvSpPr/>
      </dsp:nvSpPr>
      <dsp:spPr>
        <a:xfrm>
          <a:off x="1605575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43425" y="39298"/>
        <a:ext cx="2078140" cy="1216604"/>
      </dsp:txXfrm>
    </dsp:sp>
    <dsp:sp modelId="{6A93FD59-5F14-4325-BCF4-805E71FC1F01}">
      <dsp:nvSpPr>
        <dsp:cNvPr id="0" name=""/>
        <dsp:cNvSpPr/>
      </dsp:nvSpPr>
      <dsp:spPr>
        <a:xfrm rot="5400000">
          <a:off x="1238075" y="264461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E9D28-1474-4FFD-B7C5-69C8725DAE6B}">
      <dsp:nvSpPr>
        <dsp:cNvPr id="0" name=""/>
        <dsp:cNvSpPr/>
      </dsp:nvSpPr>
      <dsp:spPr>
        <a:xfrm>
          <a:off x="1605575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совместные выставки рисунков и фотографий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43425" y="1654679"/>
        <a:ext cx="2078140" cy="1216604"/>
      </dsp:txXfrm>
    </dsp:sp>
    <dsp:sp modelId="{1208A50C-BED3-44DF-9542-0FD91AAB54E1}">
      <dsp:nvSpPr>
        <dsp:cNvPr id="0" name=""/>
        <dsp:cNvSpPr/>
      </dsp:nvSpPr>
      <dsp:spPr>
        <a:xfrm>
          <a:off x="2045765" y="3452304"/>
          <a:ext cx="2855186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2F097-3914-47C2-ACEB-DFD9A4BB5CCA}">
      <dsp:nvSpPr>
        <dsp:cNvPr id="0" name=""/>
        <dsp:cNvSpPr/>
      </dsp:nvSpPr>
      <dsp:spPr>
        <a:xfrm>
          <a:off x="1605575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выпуск газеты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43425" y="3270059"/>
        <a:ext cx="2078140" cy="1216604"/>
      </dsp:txXfrm>
    </dsp:sp>
    <dsp:sp modelId="{14807696-5601-44BB-A08D-B4F65DDEB204}">
      <dsp:nvSpPr>
        <dsp:cNvPr id="0" name=""/>
        <dsp:cNvSpPr/>
      </dsp:nvSpPr>
      <dsp:spPr>
        <a:xfrm rot="16200000">
          <a:off x="4102683" y="2644614"/>
          <a:ext cx="1605958" cy="193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95AF1-1658-4834-801A-918EFC2CEED1}">
      <dsp:nvSpPr>
        <dsp:cNvPr id="0" name=""/>
        <dsp:cNvSpPr/>
      </dsp:nvSpPr>
      <dsp:spPr>
        <a:xfrm>
          <a:off x="4470183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508033" y="3270059"/>
        <a:ext cx="2078140" cy="1216604"/>
      </dsp:txXfrm>
    </dsp:sp>
    <dsp:sp modelId="{E93A59A2-7FA6-4526-9746-907DA90B8948}">
      <dsp:nvSpPr>
        <dsp:cNvPr id="0" name=""/>
        <dsp:cNvSpPr/>
      </dsp:nvSpPr>
      <dsp:spPr>
        <a:xfrm rot="16200000">
          <a:off x="4102683" y="1029234"/>
          <a:ext cx="1605958" cy="1938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E36E3-38C8-4A89-ACDE-4C4166D19298}">
      <dsp:nvSpPr>
        <dsp:cNvPr id="0" name=""/>
        <dsp:cNvSpPr/>
      </dsp:nvSpPr>
      <dsp:spPr>
        <a:xfrm>
          <a:off x="4470183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компьютерная презентация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508033" y="1654679"/>
        <a:ext cx="2078140" cy="1216604"/>
      </dsp:txXfrm>
    </dsp:sp>
    <dsp:sp modelId="{30920437-4F07-415E-A288-D288E69EACE4}">
      <dsp:nvSpPr>
        <dsp:cNvPr id="0" name=""/>
        <dsp:cNvSpPr/>
      </dsp:nvSpPr>
      <dsp:spPr>
        <a:xfrm>
          <a:off x="4470183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стенды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508033" y="39298"/>
        <a:ext cx="2078140" cy="12166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DDC4A-EA53-4075-A822-B19E2A13EFBD}">
      <dsp:nvSpPr>
        <dsp:cNvPr id="0" name=""/>
        <dsp:cNvSpPr/>
      </dsp:nvSpPr>
      <dsp:spPr>
        <a:xfrm rot="5400000">
          <a:off x="1238075" y="1029234"/>
          <a:ext cx="1605958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136D8-B307-4DB6-A28E-1FB0BB86F926}">
      <dsp:nvSpPr>
        <dsp:cNvPr id="0" name=""/>
        <dsp:cNvSpPr/>
      </dsp:nvSpPr>
      <dsp:spPr>
        <a:xfrm>
          <a:off x="1605575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опрос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43425" y="39298"/>
        <a:ext cx="2078140" cy="1216604"/>
      </dsp:txXfrm>
    </dsp:sp>
    <dsp:sp modelId="{87EFD1C0-120B-424B-9C79-B40DE1DEB410}">
      <dsp:nvSpPr>
        <dsp:cNvPr id="0" name=""/>
        <dsp:cNvSpPr/>
      </dsp:nvSpPr>
      <dsp:spPr>
        <a:xfrm rot="5400000">
          <a:off x="1238075" y="264461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32765-230C-41C3-84D6-265CF8834901}">
      <dsp:nvSpPr>
        <dsp:cNvPr id="0" name=""/>
        <dsp:cNvSpPr/>
      </dsp:nvSpPr>
      <dsp:spPr>
        <a:xfrm>
          <a:off x="1605575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тесты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43425" y="1654679"/>
        <a:ext cx="2078140" cy="1216604"/>
      </dsp:txXfrm>
    </dsp:sp>
    <dsp:sp modelId="{716CFAA0-B187-4073-AA21-AB7136C867ED}">
      <dsp:nvSpPr>
        <dsp:cNvPr id="0" name=""/>
        <dsp:cNvSpPr/>
      </dsp:nvSpPr>
      <dsp:spPr>
        <a:xfrm>
          <a:off x="2045765" y="3452304"/>
          <a:ext cx="2855186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01108-4DDB-437D-99CE-F4B553432E87}">
      <dsp:nvSpPr>
        <dsp:cNvPr id="0" name=""/>
        <dsp:cNvSpPr/>
      </dsp:nvSpPr>
      <dsp:spPr>
        <a:xfrm>
          <a:off x="1605575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анкетирование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643425" y="3270059"/>
        <a:ext cx="2078140" cy="1216604"/>
      </dsp:txXfrm>
    </dsp:sp>
    <dsp:sp modelId="{40E40263-9AFE-44E2-9F2A-660CA1DE5817}">
      <dsp:nvSpPr>
        <dsp:cNvPr id="0" name=""/>
        <dsp:cNvSpPr/>
      </dsp:nvSpPr>
      <dsp:spPr>
        <a:xfrm rot="16200000">
          <a:off x="4102683" y="2644614"/>
          <a:ext cx="1605958" cy="193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6A015-067C-4B99-A1D0-3CEF687E756D}">
      <dsp:nvSpPr>
        <dsp:cNvPr id="0" name=""/>
        <dsp:cNvSpPr/>
      </dsp:nvSpPr>
      <dsp:spPr>
        <a:xfrm>
          <a:off x="4470183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«Почтовый ящик»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508033" y="3270059"/>
        <a:ext cx="2078140" cy="1216604"/>
      </dsp:txXfrm>
    </dsp:sp>
    <dsp:sp modelId="{DB87340E-AB27-41EA-8ABD-D0451C05C3E7}">
      <dsp:nvSpPr>
        <dsp:cNvPr id="0" name=""/>
        <dsp:cNvSpPr/>
      </dsp:nvSpPr>
      <dsp:spPr>
        <a:xfrm>
          <a:off x="4470183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информационные </a:t>
          </a:r>
          <a:r>
            <a:rPr lang="ru-RU" sz="1800" kern="1200" dirty="0" smtClean="0"/>
            <a:t>корзины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508033" y="1654679"/>
        <a:ext cx="2078140" cy="1216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o.mosreg.ru/" TargetMode="External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gou.ru/" TargetMode="External"/><Relationship Id="rId4" Type="http://schemas.openxmlformats.org/officeDocument/2006/relationships/hyperlink" Target="http://www.asou-m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458200" cy="126875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Внедрение ФГОС дошкольного образования»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8964488" cy="5112568"/>
          </a:xfrm>
        </p:spPr>
        <p:txBody>
          <a:bodyPr>
            <a:normAutofit fontScale="25000" lnSpcReduction="20000"/>
          </a:bodyPr>
          <a:lstStyle/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 ДОУ </a:t>
            </a: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родителями  воспитанников</a:t>
            </a: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ФГОС</a:t>
            </a:r>
          </a:p>
          <a:p>
            <a:pPr algn="r"/>
            <a:endParaRPr lang="ru-RU" sz="8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2016 </a:t>
            </a: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Познавательные формы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782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75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Досуговые формы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408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6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   Наглядно-информационные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7824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40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        Информационно-аналитические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337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86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Заключение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Воспитательные функции семьи и ДОУ различны, но для всестороннего развития личности ребёнка необходимо их взаимодействие.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Важным условием преемственности является установление доверительного делового контакта между семьей и детским садом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Использование разнообразных форм работы помогает родителям  из «зрителей» и 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наблюдате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-лей»  становятся  активными  участниками  об-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разовательного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 воспитательного процесса их детей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Список литературы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1.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Дронь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А. В., Данилюк О. Л. Взаимодействие ДОУ с родителями дошкольников. Санкт-Петербург. Детство-Пресс, 2012.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Миклеева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Н. В. Детский сад и молодая семья: Основы успешного взаимодействия. М.: Творческий Центр, 2010.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ФГОС ДО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4.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http://www.firo.ru/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5.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http://mo.mosreg.ru/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6.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http://www.asou-mo.ru/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7.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http://mgou.ru/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3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ФГОС представляет собой совокупность обязательных требований к дошкольному образованию.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утвержден 17.10.2013 г., вступает в силу с 01.01.2014 г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разработан на основе Конституции Российской  Федерации и  законодательства РФ и с учетом Конвенции ООН о правах ребенка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Задача детского сада по ФГОС «повернуться» лицом к семье, оказать ей педагогическую помощь, привлечь семью на свою сторону в плане единых подходов в воспитании ребёнка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5719"/>
          </a:xfrm>
        </p:spPr>
        <p:txBody>
          <a:bodyPr>
            <a:normAutofit fontScale="90000"/>
          </a:bodyPr>
          <a:lstStyle/>
          <a:p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 взаимодействия ДОУ с родителями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067944" y="1628800"/>
            <a:ext cx="100811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Формы взаимодействия: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065315"/>
          </a:xfrm>
        </p:spPr>
        <p:txBody>
          <a:bodyPr/>
          <a:lstStyle/>
          <a:p>
            <a:pPr lvl="4"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традиционные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  <a:p>
            <a:pPr lvl="4"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нетрадиционные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6251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12776"/>
            <a:ext cx="8136904" cy="115212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Классификация традиционных форм взаимодействия: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24944"/>
            <a:ext cx="8219256" cy="32012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Коллективные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2. Индивидуальные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3. Наглядные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5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Традиционные формы взаимодействия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37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967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Классификация нетрадиционных форм взаимодействия: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2555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372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Тема Office</vt:lpstr>
      <vt:lpstr>Внедрение ФГОС дошкольного образования»</vt:lpstr>
      <vt:lpstr>Презентация PowerPoint</vt:lpstr>
      <vt:lpstr>ФГОС представляет собой совокупность обязательных требований к дошкольному образованию. </vt:lpstr>
      <vt:lpstr>Презентация PowerPoint</vt:lpstr>
      <vt:lpstr>Задачи взаимодействия ДОУ с родителями</vt:lpstr>
      <vt:lpstr>       Формы взаимодействия:</vt:lpstr>
      <vt:lpstr>   Классификация традиционных форм взаимодействия:</vt:lpstr>
      <vt:lpstr>Традиционные формы взаимодействия</vt:lpstr>
      <vt:lpstr>Классификация нетрадиционных форм взаимодействия:</vt:lpstr>
      <vt:lpstr>Познавательные формы</vt:lpstr>
      <vt:lpstr>Досуговые формы</vt:lpstr>
      <vt:lpstr>    Наглядно-информационные</vt:lpstr>
      <vt:lpstr>         Информационно-аналитические</vt:lpstr>
      <vt:lpstr>Заключение </vt:lpstr>
      <vt:lpstr>Список литературы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PCASUS</cp:lastModifiedBy>
  <cp:revision>39</cp:revision>
  <dcterms:created xsi:type="dcterms:W3CDTF">2013-08-01T08:17:42Z</dcterms:created>
  <dcterms:modified xsi:type="dcterms:W3CDTF">2016-03-28T06:52:36Z</dcterms:modified>
</cp:coreProperties>
</file>