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2" d="100"/>
          <a:sy n="62" d="100"/>
        </p:scale>
        <p:origin x="-93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 родителям  по  адаптации  детей  к  детскому 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Савельева  Марина  Владимировна</a:t>
            </a:r>
          </a:p>
          <a:p>
            <a:r>
              <a:rPr lang="ru-RU" dirty="0" smtClean="0"/>
              <a:t>Воспитатель  МБДОУ  детский  сад №51  «Красная  шапочка»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5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 делать,  чтобы  у  ребёнка  не  возник  страх  разлуки?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Задолго до прихода ребенка в детский сад начинайте готовить его к общению с чужими незнакомыми взрослыми и детьми: ходите в гости, чаще бывайте на детских игровых площадках.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3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Наблюдайте за ребенком - как он себя ведет в подобных ситуациях, помогайте ему налаживать контакты с другими людьми, обучайте «волшебным словам» общения: «Как тебя зовут?, «Во что ты играешь?», «Смотри, что у меня есть!», «Давай играть вместе!». Если ребенок плохо говорит, говорите за него, давая образец поведения.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. До первого дня прихода в группу побывайте на площадке д/сада, побудьте некоторое время с детьми и воспитателем, при этом комментируйте все, что видите и слышите; чаще посещайте групповую площадку в вечернее время, чтобы ребенок мог наблюдать, как родители спешат за детьми, забирают их домой, как некоторые дети не торопятся уходить, потому что им интересно в этом месте играть.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При знакомстве с воспитателями группы расскажите как можно подробнее о своем ребенке, его привязанностях, особенностях, любимых игрушках и занятиях, расскажите, как ребенок привык дома есть, засыпать, проводить время.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8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В первые дни посещения группы побудьте с ребенком (до прогулки, до обеда), не оставляйте его сразу надолго в детском саду, а ограничьтесь парой часов. В последующие две недели не приходите поздно и не оставляйте ребенка на полный день - это для него тяжело.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1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После 1-2 дней присутствия в группе с ребенком научитесь мягко, но коротко расставаться с ним. Не затягивайте эту процедуру, но и не отрывайте ребенка резко от себя, попросите воспитателя помочь вам переключить его внимание на что-нибудь интересное.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7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Дайте в детский сад ребенку его любимую игрушку - она станет оберегом (вы ее об этом попросите). Она будет с ребенком рядом в периоды тоски по дому.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354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Рекомендации  родителям  по  адаптации  детей  к  детскому  саду</vt:lpstr>
      <vt:lpstr>Что  делать,  чтобы  у  ребёнка  не  возник  страх  разлуки?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родителям  по  адаптации  детей  к  детскому  саду</dc:title>
  <dc:creator>Администратор</dc:creator>
  <cp:lastModifiedBy>Пользователь Windows</cp:lastModifiedBy>
  <cp:revision>2</cp:revision>
  <dcterms:created xsi:type="dcterms:W3CDTF">2016-03-26T19:44:11Z</dcterms:created>
  <dcterms:modified xsi:type="dcterms:W3CDTF">2016-03-26T19:57:42Z</dcterms:modified>
</cp:coreProperties>
</file>