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2" r:id="rId4"/>
    <p:sldId id="259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06" autoAdjust="0"/>
    <p:restoredTop sz="99147" autoAdjust="0"/>
  </p:normalViewPr>
  <p:slideViewPr>
    <p:cSldViewPr>
      <p:cViewPr>
        <p:scale>
          <a:sx n="50" d="100"/>
          <a:sy n="50" d="100"/>
        </p:scale>
        <p:origin x="-1116" y="-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96"/>
      </p:cViewPr>
      <p:guideLst>
        <p:guide orient="horz" pos="2880"/>
        <p:guide pos="2160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9E691-8BB8-4053-B965-A154ED819685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1F681-3C1A-4300-83F2-B6DE2D5C44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1F681-3C1A-4300-83F2-B6DE2D5C44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1F681-3C1A-4300-83F2-B6DE2D5C441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1F681-3C1A-4300-83F2-B6DE2D5C441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1F681-3C1A-4300-83F2-B6DE2D5C441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99160" algn="l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ru-RU" sz="900" dirty="0" smtClean="0">
              <a:latin typeface="Verdana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D1F681-3C1A-4300-83F2-B6DE2D5C44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2213-4094-4B1A-91F6-0EFBAAD8B684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DA1E-1442-4856-A806-FD4E211D24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2;%20&#1075;&#1086;&#1089;&#1090;&#1103;&#1093;%20&#1091;%20&#1089;&#1082;&#1072;&#1079;&#1082;&#1080;\&#1052;&#1091;&#1079;&#1099;&#1082;&#1072;\&#1050;&#1083;&#1091;&#1073;&#1086;&#1095;&#1077;&#1082;.mp3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jpeg"/><Relationship Id="rId2" Type="http://schemas.openxmlformats.org/officeDocument/2006/relationships/audio" Target="file:///D:\&#1042;%20&#1075;&#1086;&#1089;&#1090;&#1103;&#1093;%20&#1091;%20&#1089;&#1082;&#1072;&#1079;&#1082;&#1080;\&#1052;&#1091;&#1079;&#1099;&#1082;&#1072;\&#1103;&#1073;&#1083;&#1086;&#1085;&#1103;.wma" TargetMode="External"/><Relationship Id="rId1" Type="http://schemas.openxmlformats.org/officeDocument/2006/relationships/audio" Target="file:///D:\&#1042;%20&#1075;&#1086;&#1089;&#1090;&#1103;&#1093;%20&#1091;%20&#1089;&#1082;&#1072;&#1079;&#1082;&#1080;\&#1052;&#1091;&#1079;&#1099;&#1082;&#1072;\&#1050;&#1083;&#1091;&#1073;&#1086;&#1095;&#1077;&#1082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5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" y="2852920"/>
            <a:ext cx="9164697" cy="400508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852920"/>
            <a:ext cx="9144000" cy="1046440"/>
          </a:xfrm>
          <a:prstGeom prst="rect">
            <a:avLst/>
          </a:prstGeom>
          <a:noFill/>
          <a:ln w="127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200" b="1" cap="none" spc="600" dirty="0" smtClean="0">
                <a:ln w="11430"/>
                <a:solidFill>
                  <a:srgbClr val="FF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«В ГОСТЯХ У СКАЗКИ»</a:t>
            </a:r>
            <a:endParaRPr lang="ru-RU" sz="6200" b="1" cap="none" spc="600" dirty="0">
              <a:ln w="11430"/>
              <a:solidFill>
                <a:srgbClr val="FF66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910304">
            <a:off x="51189" y="667662"/>
            <a:ext cx="6821508" cy="1200329"/>
          </a:xfrm>
          <a:prstGeom prst="rect">
            <a:avLst/>
          </a:prstGeom>
          <a:noFill/>
          <a:ln w="127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600" dirty="0" smtClean="0">
                <a:ln w="11430"/>
                <a:solidFill>
                  <a:srgbClr val="FF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СПОРТИВНЫЙ</a:t>
            </a:r>
            <a:endParaRPr lang="ru-RU" sz="7200" b="1" cap="none" spc="600" dirty="0">
              <a:ln w="11430"/>
              <a:solidFill>
                <a:srgbClr val="FF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628750"/>
            <a:ext cx="5868144" cy="1200329"/>
          </a:xfrm>
          <a:prstGeom prst="rect">
            <a:avLst/>
          </a:prstGeom>
          <a:noFill/>
          <a:ln w="127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6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ПРАЗДНИК</a:t>
            </a:r>
            <a:endParaRPr lang="ru-RU" sz="7200" b="1" cap="none" spc="6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978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56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6480000" cy="486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6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01696" y="2173224"/>
            <a:ext cx="6242304" cy="468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57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510" y="620610"/>
            <a:ext cx="7200000" cy="540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4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луб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3" name="Рисунок 2" descr="DSC_065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64000" y="1998000"/>
            <a:ext cx="6480000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759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6480000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71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1500" y="764630"/>
            <a:ext cx="72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510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лубоче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7" name="яблоня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8839200" y="404580"/>
            <a:ext cx="304800" cy="304800"/>
          </a:xfrm>
          <a:prstGeom prst="rect">
            <a:avLst/>
          </a:prstGeom>
        </p:spPr>
      </p:pic>
      <p:pic>
        <p:nvPicPr>
          <p:cNvPr id="4" name="Рисунок 3" descr="DSC_078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0"/>
            <a:ext cx="6480000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924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664000" y="1998000"/>
            <a:ext cx="6480000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_005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971500" y="764630"/>
            <a:ext cx="720000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89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ВаняБ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3760" y="2323506"/>
            <a:ext cx="3298538" cy="2764138"/>
          </a:xfrm>
          <a:prstGeom prst="rect">
            <a:avLst/>
          </a:prstGeom>
        </p:spPr>
      </p:pic>
      <p:pic>
        <p:nvPicPr>
          <p:cNvPr id="7" name="Рисунок 6" descr="ЯгаБ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3526298"/>
            <a:ext cx="3131800" cy="3331702"/>
          </a:xfrm>
          <a:prstGeom prst="rect">
            <a:avLst/>
          </a:prstGeom>
        </p:spPr>
      </p:pic>
      <p:pic>
        <p:nvPicPr>
          <p:cNvPr id="4" name="Рисунок 3" descr="DSC_0154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64000" y="0"/>
            <a:ext cx="6480000" cy="48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25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0" y="2040433"/>
            <a:ext cx="9144000" cy="4817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9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13</Words>
  <Application>Microsoft Office PowerPoint</Application>
  <PresentationFormat>Экран (4:3)</PresentationFormat>
  <Paragraphs>9</Paragraphs>
  <Slides>5</Slides>
  <Notes>5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</dc:creator>
  <cp:lastModifiedBy>vik</cp:lastModifiedBy>
  <cp:revision>186</cp:revision>
  <dcterms:created xsi:type="dcterms:W3CDTF">2015-03-12T08:29:16Z</dcterms:created>
  <dcterms:modified xsi:type="dcterms:W3CDTF">2016-03-31T12:47:34Z</dcterms:modified>
</cp:coreProperties>
</file>