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9" r:id="rId3"/>
    <p:sldId id="260" r:id="rId4"/>
  </p:sldIdLst>
  <p:sldSz cx="7380288" cy="10621963"/>
  <p:notesSz cx="6858000" cy="9144000"/>
  <p:defaultTextStyle>
    <a:defPPr>
      <a:defRPr lang="ru-RU"/>
    </a:defPPr>
    <a:lvl1pPr marL="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2274" y="-96"/>
      </p:cViewPr>
      <p:guideLst>
        <p:guide orient="horz" pos="3346"/>
        <p:guide pos="232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69014" y="5730414"/>
            <a:ext cx="6703762" cy="1770327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369014" y="2220625"/>
            <a:ext cx="6703762" cy="3068567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181319" y="5498586"/>
            <a:ext cx="2398594" cy="2460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800375" y="5498586"/>
            <a:ext cx="2398594" cy="2460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3664597" y="5461687"/>
            <a:ext cx="36901" cy="70813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350709" y="425372"/>
            <a:ext cx="1660565" cy="9063092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69014" y="425372"/>
            <a:ext cx="4858690" cy="9063092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369015" y="2360436"/>
            <a:ext cx="6642259" cy="7081309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521" y="5429003"/>
            <a:ext cx="6396250" cy="2124393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53521" y="7680500"/>
            <a:ext cx="6396250" cy="1525201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53521" y="7615648"/>
            <a:ext cx="6396250" cy="66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369014" y="2360436"/>
            <a:ext cx="3276848" cy="7081309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3751646" y="2360436"/>
            <a:ext cx="3276848" cy="7081309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69014" y="2167749"/>
            <a:ext cx="3260909" cy="1180218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369014" y="3410391"/>
            <a:ext cx="3259627" cy="6061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3752928" y="3410391"/>
            <a:ext cx="3259627" cy="6061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9015" y="240765"/>
            <a:ext cx="6642259" cy="1770327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3751646" y="2167749"/>
            <a:ext cx="3260909" cy="1180218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454363" y="3376816"/>
            <a:ext cx="3025918" cy="2460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837750" y="3376816"/>
            <a:ext cx="3025918" cy="2460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369014" y="708131"/>
            <a:ext cx="5043197" cy="8851636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473714" y="2478458"/>
            <a:ext cx="1601522" cy="5783069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5473714" y="708131"/>
            <a:ext cx="1599062" cy="1652305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0709" y="708131"/>
            <a:ext cx="1660565" cy="1652305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9014" y="708131"/>
            <a:ext cx="4858690" cy="8615592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50709" y="2478458"/>
            <a:ext cx="1660565" cy="6845265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369015" y="2242415"/>
            <a:ext cx="6642259" cy="724604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4674182" y="9608504"/>
            <a:ext cx="2091082" cy="59483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1722067" y="9608504"/>
            <a:ext cx="2890613" cy="59483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6788328" y="9574219"/>
            <a:ext cx="492019" cy="708131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69015" y="236044"/>
            <a:ext cx="6642259" cy="1888349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Мои документы\Загрузки\78422248_k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380288" cy="5227335"/>
          </a:xfrm>
          <a:prstGeom prst="rect">
            <a:avLst/>
          </a:prstGeom>
          <a:noFill/>
        </p:spPr>
      </p:pic>
      <p:pic>
        <p:nvPicPr>
          <p:cNvPr id="3" name="Picture 2" descr="D:\Мои документы\Загрузки\78422248_k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10981"/>
            <a:ext cx="7380288" cy="53109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Мои документы\Загрузки\крас.-радуг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380288" cy="5143688"/>
          </a:xfrm>
          <a:prstGeom prst="rect">
            <a:avLst/>
          </a:prstGeom>
          <a:noFill/>
        </p:spPr>
      </p:pic>
      <p:pic>
        <p:nvPicPr>
          <p:cNvPr id="3" name="Picture 2" descr="D:\Мои документы\Загрузки\крас.-радуг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227335"/>
            <a:ext cx="7380288" cy="53946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Мои документы\Загрузки\2643_milenkie-eskizy_001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76058" cy="1239229"/>
          </a:xfrm>
          <a:prstGeom prst="rect">
            <a:avLst/>
          </a:prstGeom>
          <a:noFill/>
        </p:spPr>
      </p:pic>
      <p:pic>
        <p:nvPicPr>
          <p:cNvPr id="5123" name="Picture 3" descr="D:\Мои документы\Загрузки\2643_milenkie-eskizy_001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0369" y="0"/>
            <a:ext cx="1476058" cy="1239229"/>
          </a:xfrm>
          <a:prstGeom prst="rect">
            <a:avLst/>
          </a:prstGeom>
          <a:noFill/>
        </p:spPr>
      </p:pic>
      <p:pic>
        <p:nvPicPr>
          <p:cNvPr id="5124" name="Picture 4" descr="D:\Мои документы\Загрузки\2643_milenkie-eskizy_001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224" y="0"/>
            <a:ext cx="1476058" cy="1239229"/>
          </a:xfrm>
          <a:prstGeom prst="rect">
            <a:avLst/>
          </a:prstGeom>
          <a:noFill/>
        </p:spPr>
      </p:pic>
      <p:pic>
        <p:nvPicPr>
          <p:cNvPr id="5125" name="Picture 5" descr="D:\Мои документы\Загрузки\2643_milenkie-eskizy_001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65063" y="0"/>
            <a:ext cx="1476058" cy="1239229"/>
          </a:xfrm>
          <a:prstGeom prst="rect">
            <a:avLst/>
          </a:prstGeom>
          <a:noFill/>
        </p:spPr>
      </p:pic>
      <p:pic>
        <p:nvPicPr>
          <p:cNvPr id="5126" name="Picture 6" descr="D:\Мои документы\Загрузки\2643_milenkie-eskizy_001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04230" y="0"/>
            <a:ext cx="1476058" cy="1239229"/>
          </a:xfrm>
          <a:prstGeom prst="rect">
            <a:avLst/>
          </a:prstGeom>
          <a:noFill/>
        </p:spPr>
      </p:pic>
      <p:pic>
        <p:nvPicPr>
          <p:cNvPr id="5127" name="Picture 7" descr="D:\Мои документы\Загрузки\2643_milenkie-eskizy_001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63229"/>
            <a:ext cx="1476058" cy="1239229"/>
          </a:xfrm>
          <a:prstGeom prst="rect">
            <a:avLst/>
          </a:prstGeom>
          <a:noFill/>
        </p:spPr>
      </p:pic>
      <p:pic>
        <p:nvPicPr>
          <p:cNvPr id="5128" name="Picture 8" descr="D:\Мои документы\Загрузки\2643_milenkie-eskizy_001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2877" y="1379582"/>
            <a:ext cx="1476058" cy="1239229"/>
          </a:xfrm>
          <a:prstGeom prst="rect">
            <a:avLst/>
          </a:prstGeom>
          <a:noFill/>
        </p:spPr>
      </p:pic>
      <p:pic>
        <p:nvPicPr>
          <p:cNvPr id="5137" name="Picture 17" descr="D:\Мои документы\Загрузки\image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4056281"/>
            <a:ext cx="1907829" cy="1926856"/>
          </a:xfrm>
          <a:prstGeom prst="rect">
            <a:avLst/>
          </a:prstGeom>
          <a:noFill/>
        </p:spPr>
      </p:pic>
      <p:pic>
        <p:nvPicPr>
          <p:cNvPr id="5138" name="Picture 18" descr="D:\Мои документы\Загрузки\image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3228" y="4056279"/>
            <a:ext cx="1739235" cy="1756583"/>
          </a:xfrm>
          <a:prstGeom prst="rect">
            <a:avLst/>
          </a:prstGeom>
          <a:noFill/>
        </p:spPr>
      </p:pic>
      <p:pic>
        <p:nvPicPr>
          <p:cNvPr id="19" name="Picture 18" descr="D:\Мои документы\Загрузки\image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45130" y="4139926"/>
            <a:ext cx="1739235" cy="1756583"/>
          </a:xfrm>
          <a:prstGeom prst="rect">
            <a:avLst/>
          </a:prstGeom>
          <a:noFill/>
        </p:spPr>
      </p:pic>
      <p:pic>
        <p:nvPicPr>
          <p:cNvPr id="20" name="Picture 18" descr="D:\Мои документы\Загрузки\image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41053" y="4139926"/>
            <a:ext cx="1739235" cy="1756583"/>
          </a:xfrm>
          <a:prstGeom prst="rect">
            <a:avLst/>
          </a:prstGeom>
          <a:noFill/>
        </p:spPr>
      </p:pic>
      <p:pic>
        <p:nvPicPr>
          <p:cNvPr id="21" name="Picture 18" descr="D:\Мои документы\Загрузки\image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6063804"/>
            <a:ext cx="1739235" cy="1756583"/>
          </a:xfrm>
          <a:prstGeom prst="rect">
            <a:avLst/>
          </a:prstGeom>
          <a:noFill/>
        </p:spPr>
      </p:pic>
      <p:pic>
        <p:nvPicPr>
          <p:cNvPr id="22" name="Picture 18" descr="D:\Мои документы\Загрузки\image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62815" y="5896509"/>
            <a:ext cx="1739235" cy="1756583"/>
          </a:xfrm>
          <a:prstGeom prst="rect">
            <a:avLst/>
          </a:prstGeom>
          <a:noFill/>
        </p:spPr>
      </p:pic>
      <p:pic>
        <p:nvPicPr>
          <p:cNvPr id="23" name="Picture 18" descr="D:\Мои документы\Загрузки\image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2620" y="5896509"/>
            <a:ext cx="1739235" cy="1756583"/>
          </a:xfrm>
          <a:prstGeom prst="rect">
            <a:avLst/>
          </a:prstGeom>
          <a:noFill/>
        </p:spPr>
      </p:pic>
      <p:pic>
        <p:nvPicPr>
          <p:cNvPr id="24" name="Picture 18" descr="D:\Мои документы\Загрузки\image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41053" y="5980156"/>
            <a:ext cx="1739235" cy="1756583"/>
          </a:xfrm>
          <a:prstGeom prst="rect">
            <a:avLst/>
          </a:prstGeom>
          <a:noFill/>
        </p:spPr>
      </p:pic>
      <p:pic>
        <p:nvPicPr>
          <p:cNvPr id="5139" name="Picture 19" descr="D:\Мои документы\Загрузки\RgxiGi_dVt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9029905"/>
            <a:ext cx="1859807" cy="1592060"/>
          </a:xfrm>
          <a:prstGeom prst="rect">
            <a:avLst/>
          </a:prstGeom>
          <a:noFill/>
        </p:spPr>
      </p:pic>
      <p:pic>
        <p:nvPicPr>
          <p:cNvPr id="26" name="Picture 19" descr="D:\Мои документы\Загрузки\RgxiGi_dVt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0305" y="9029905"/>
            <a:ext cx="1859807" cy="1592060"/>
          </a:xfrm>
          <a:prstGeom prst="rect">
            <a:avLst/>
          </a:prstGeom>
          <a:noFill/>
        </p:spPr>
      </p:pic>
      <p:pic>
        <p:nvPicPr>
          <p:cNvPr id="27" name="Picture 19" descr="D:\Мои документы\Загрузки\RgxiGi_dVt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45128" y="9029905"/>
            <a:ext cx="1859807" cy="1592060"/>
          </a:xfrm>
          <a:prstGeom prst="rect">
            <a:avLst/>
          </a:prstGeom>
          <a:noFill/>
        </p:spPr>
      </p:pic>
      <p:pic>
        <p:nvPicPr>
          <p:cNvPr id="28" name="Picture 19" descr="D:\Мои документы\Загрузки\RgxiGi_dVt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20481" y="9029905"/>
            <a:ext cx="1859807" cy="1592060"/>
          </a:xfrm>
          <a:prstGeom prst="rect">
            <a:avLst/>
          </a:prstGeom>
          <a:noFill/>
        </p:spPr>
      </p:pic>
      <p:pic>
        <p:nvPicPr>
          <p:cNvPr id="29" name="Picture 19" descr="D:\Мои документы\Загрузки\RgxiGi_dVt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7569446"/>
            <a:ext cx="1859807" cy="1592060"/>
          </a:xfrm>
          <a:prstGeom prst="rect">
            <a:avLst/>
          </a:prstGeom>
          <a:noFill/>
        </p:spPr>
      </p:pic>
      <p:pic>
        <p:nvPicPr>
          <p:cNvPr id="30" name="Picture 19" descr="D:\Мои документы\Загрузки\RgxiGi_dVt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62814" y="7485799"/>
            <a:ext cx="1859807" cy="1592060"/>
          </a:xfrm>
          <a:prstGeom prst="rect">
            <a:avLst/>
          </a:prstGeom>
          <a:noFill/>
        </p:spPr>
      </p:pic>
      <p:pic>
        <p:nvPicPr>
          <p:cNvPr id="31" name="Picture 19" descr="D:\Мои документы\Загрузки\RgxiGi_dVt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2621" y="7402152"/>
            <a:ext cx="1859807" cy="1592060"/>
          </a:xfrm>
          <a:prstGeom prst="rect">
            <a:avLst/>
          </a:prstGeom>
          <a:noFill/>
        </p:spPr>
      </p:pic>
      <p:pic>
        <p:nvPicPr>
          <p:cNvPr id="32" name="Picture 19" descr="D:\Мои документы\Загрузки\RgxiGi_dVt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20481" y="7485799"/>
            <a:ext cx="1859807" cy="1592060"/>
          </a:xfrm>
          <a:prstGeom prst="rect">
            <a:avLst/>
          </a:prstGeom>
          <a:noFill/>
        </p:spPr>
      </p:pic>
      <p:pic>
        <p:nvPicPr>
          <p:cNvPr id="33" name="Picture 19" descr="D:\Мои документы\Загрузки\RgxiGi_dVtM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20481" y="2634285"/>
            <a:ext cx="1859807" cy="1592060"/>
          </a:xfrm>
          <a:prstGeom prst="rect">
            <a:avLst/>
          </a:prstGeom>
          <a:noFill/>
        </p:spPr>
      </p:pic>
      <p:pic>
        <p:nvPicPr>
          <p:cNvPr id="34" name="Picture 19" descr="D:\Мои документы\Загрузки\RgxiGi_dVtM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20481" y="1212289"/>
            <a:ext cx="1859807" cy="1592060"/>
          </a:xfrm>
          <a:prstGeom prst="rect">
            <a:avLst/>
          </a:prstGeom>
          <a:noFill/>
        </p:spPr>
      </p:pic>
      <p:pic>
        <p:nvPicPr>
          <p:cNvPr id="35" name="Picture 19" descr="D:\Мои документы\Загрузки\RgxiGi_dVtM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90145" y="2466991"/>
            <a:ext cx="1859807" cy="1592060"/>
          </a:xfrm>
          <a:prstGeom prst="rect">
            <a:avLst/>
          </a:prstGeom>
          <a:noFill/>
        </p:spPr>
      </p:pic>
      <p:pic>
        <p:nvPicPr>
          <p:cNvPr id="36" name="Picture 19" descr="D:\Мои документы\Загрузки\RgxiGi_dVtM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BFFFF"/>
              </a:clrFrom>
              <a:clrTo>
                <a:srgbClr val="FB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67637" y="1212289"/>
            <a:ext cx="1859807" cy="1592060"/>
          </a:xfrm>
          <a:prstGeom prst="rect">
            <a:avLst/>
          </a:prstGeom>
          <a:noFill/>
        </p:spPr>
      </p:pic>
      <p:pic>
        <p:nvPicPr>
          <p:cNvPr id="37" name="Picture 19" descr="D:\Мои документы\Загрузки\RgxiGi_dVtM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7829" y="2550640"/>
            <a:ext cx="1859807" cy="1592060"/>
          </a:xfrm>
          <a:prstGeom prst="rect">
            <a:avLst/>
          </a:prstGeom>
          <a:noFill/>
        </p:spPr>
      </p:pic>
      <p:pic>
        <p:nvPicPr>
          <p:cNvPr id="38" name="Picture 19" descr="D:\Мои документы\Загрузки\RgxiGi_dVtM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" y="2550640"/>
            <a:ext cx="1859807" cy="15920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32</TotalTime>
  <Words>0</Words>
  <Application>Microsoft Office PowerPoint</Application>
  <PresentationFormat>Произвольный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Бумажная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5</cp:revision>
  <cp:lastPrinted>2015-11-16T07:13:14Z</cp:lastPrinted>
  <dcterms:modified xsi:type="dcterms:W3CDTF">2015-11-16T07:27:06Z</dcterms:modified>
</cp:coreProperties>
</file>