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57" r:id="rId5"/>
    <p:sldId id="258" r:id="rId6"/>
    <p:sldId id="266" r:id="rId7"/>
    <p:sldId id="264" r:id="rId8"/>
    <p:sldId id="265" r:id="rId9"/>
    <p:sldId id="263" r:id="rId10"/>
    <p:sldId id="272" r:id="rId11"/>
    <p:sldId id="273" r:id="rId12"/>
    <p:sldId id="259" r:id="rId13"/>
    <p:sldId id="270" r:id="rId1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  <a:srgbClr val="000099"/>
    <a:srgbClr val="000066"/>
    <a:srgbClr val="003300"/>
    <a:srgbClr val="996633"/>
    <a:srgbClr val="CCECFF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696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DC91B-98C5-4FFB-B6C2-1800BDF3172E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B9E6C-49EC-4527-A9FF-D95D02813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AB3A-7E84-4905-BC78-9C5B3A4D6ABA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2E6B3-E2A0-4DD6-9327-B5D81F738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7980-E112-44C4-BEE7-B18ED95FDE7D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7755-0EA4-42C8-9D2F-FA12E4636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EA52-7CE1-453F-B864-A7640A9C2364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817C-3CD6-4AC3-A0E5-8147BA42E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15D0A-7092-4AA8-8AA6-CDD7E5CAB37A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055A-DF77-441A-B92B-53C17394B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29DD6-1537-4BB1-81A6-0602F4E19655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93F63-9511-4D1F-8EBE-CB3D473E9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D51B-D1FA-42E2-BBA9-859490106347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A798-C1FC-4B80-B7FF-051923D46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ABF86-1AE4-4048-A2C2-642EEF952768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90A31-8EA6-4725-A875-50049F0EA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DD5FE-3A95-40DB-A804-7EA520A3928F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4A877-68E0-44E3-B826-5F2E6850B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43EB-DDB4-472C-9E89-5CEB0E536E76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A2F50-1A3E-49D7-A244-F165DEF4B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7490-569A-462E-8C5D-15B8F54C0A3D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A326A-07CB-4D71-AE85-49C47548F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CE0BA-484F-4471-AB4B-A784A4E539A2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EF348-6A8A-475D-A961-7762C2596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A8291-C51B-4450-A015-8D80BAEEB55B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27F2F-A43D-4330-A72F-D60746293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2ED3-8269-46FF-AD45-B801C9EC6751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31766-9DC0-425D-B565-234E6076E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35993-D019-4DBB-B500-1C35067DDE29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776D-7244-409B-8E5A-0D708C7E9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C72B5-45FA-419A-8CF0-7B4BFA367348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0CB3-9D85-4549-96D3-2C8F93CF1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E48C2-8654-4B63-82C3-E0E29EA147E2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9175C-6DFC-4678-8C84-04868FF5B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69885-AF2A-4A19-AECB-A00440061F67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6B925-D5BB-462B-8806-C2DBC66D3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A119-288E-45AD-A48C-56E15BDA1CD4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CFA0B-4CCC-4CC4-BDB4-B3926660B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95D0-3A76-4314-9AB6-F8D6AB9514C9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FAEF8-F114-499E-B41B-23E158A9D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DFAF-E309-4371-A2C6-5B88BBFB7053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E486A-F9A6-4EAA-95E8-899AC5AE8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6D29C-38CB-46F5-8192-C48C91ACF4A2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C0C0-1601-4303-9F8B-A46D3D95E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41BA0-A89A-4338-935A-8593EA6BD5FE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6D50465-E24E-4611-BAD5-60619CEB5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58826DD-A843-4F0F-BCBC-EE30381B2814}" type="datetimeFigureOut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9161476-8EDD-4CD3-A338-BF8CF60FB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730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945063" y="1016000"/>
            <a:ext cx="5878512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1" hangingPunct="1"/>
            <a:r>
              <a:rPr lang="ru-RU" sz="2400" b="1" dirty="0">
                <a:solidFill>
                  <a:srgbClr val="333300"/>
                </a:solidFill>
                <a:latin typeface="Arial Black" pitchFamily="34" charset="0"/>
              </a:rPr>
              <a:t>…великая книга природы открыта перед всеми,</a:t>
            </a:r>
          </a:p>
          <a:p>
            <a:pPr algn="r" eaLnBrk="1" hangingPunct="1"/>
            <a:r>
              <a:rPr lang="ru-RU" sz="2400" b="1" dirty="0">
                <a:solidFill>
                  <a:srgbClr val="333300"/>
                </a:solidFill>
                <a:latin typeface="Arial Black" pitchFamily="34" charset="0"/>
              </a:rPr>
              <a:t> </a:t>
            </a:r>
          </a:p>
          <a:p>
            <a:pPr algn="r" eaLnBrk="1" hangingPunct="1"/>
            <a:r>
              <a:rPr lang="ru-RU" sz="2400" b="1" dirty="0">
                <a:solidFill>
                  <a:srgbClr val="333300"/>
                </a:solidFill>
                <a:latin typeface="Arial Black" pitchFamily="34" charset="0"/>
              </a:rPr>
              <a:t>и в этой великой книге до сих пор...</a:t>
            </a:r>
          </a:p>
          <a:p>
            <a:pPr algn="r" eaLnBrk="1" hangingPunct="1"/>
            <a:r>
              <a:rPr lang="ru-RU" sz="2400" b="1" dirty="0">
                <a:solidFill>
                  <a:srgbClr val="333300"/>
                </a:solidFill>
                <a:latin typeface="Arial Black" pitchFamily="34" charset="0"/>
              </a:rPr>
              <a:t> </a:t>
            </a:r>
          </a:p>
          <a:p>
            <a:pPr algn="r" eaLnBrk="1" hangingPunct="1"/>
            <a:r>
              <a:rPr lang="ru-RU" sz="2400" b="1" dirty="0">
                <a:solidFill>
                  <a:srgbClr val="333300"/>
                </a:solidFill>
                <a:latin typeface="Arial Black" pitchFamily="34" charset="0"/>
              </a:rPr>
              <a:t>прочтены только первые страницы</a:t>
            </a:r>
            <a:r>
              <a:rPr lang="ru-RU" sz="2400" b="1" dirty="0">
                <a:latin typeface="Arial Black" pitchFamily="34" charset="0"/>
              </a:rPr>
              <a:t>.</a:t>
            </a:r>
          </a:p>
          <a:p>
            <a:pPr algn="r" eaLnBrk="1" hangingPunct="1"/>
            <a:endParaRPr lang="ru-RU" b="1" dirty="0">
              <a:latin typeface="Arial Black" pitchFamily="34" charset="0"/>
            </a:endParaRPr>
          </a:p>
          <a:p>
            <a:pPr algn="r" eaLnBrk="1" hangingPunct="1"/>
            <a:r>
              <a:rPr lang="ru-RU" b="1" dirty="0">
                <a:solidFill>
                  <a:srgbClr val="333300"/>
                </a:solidFill>
                <a:latin typeface="Calibri" pitchFamily="34" charset="0"/>
              </a:rPr>
              <a:t>Писарев Дмитрий Иванович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" name="Группа 94"/>
          <p:cNvGrpSpPr>
            <a:grpSpLocks/>
          </p:cNvGrpSpPr>
          <p:nvPr/>
        </p:nvGrpSpPr>
        <p:grpSpPr bwMode="auto">
          <a:xfrm>
            <a:off x="9912350" y="5589588"/>
            <a:ext cx="755650" cy="503237"/>
            <a:chOff x="3451433" y="2533423"/>
            <a:chExt cx="2564605" cy="2516300"/>
          </a:xfrm>
        </p:grpSpPr>
        <p:sp>
          <p:nvSpPr>
            <p:cNvPr id="160" name="Полилиния 95"/>
            <p:cNvSpPr/>
            <p:nvPr/>
          </p:nvSpPr>
          <p:spPr>
            <a:xfrm rot="1952823">
              <a:off x="5197089" y="3930487"/>
              <a:ext cx="818949" cy="25401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1" name="Полилиния 96"/>
            <p:cNvSpPr/>
            <p:nvPr/>
          </p:nvSpPr>
          <p:spPr>
            <a:xfrm rot="1952823">
              <a:off x="5267132" y="3287517"/>
              <a:ext cx="716579" cy="62709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2" name="Полилиния 97"/>
            <p:cNvSpPr/>
            <p:nvPr/>
          </p:nvSpPr>
          <p:spPr>
            <a:xfrm rot="1952823">
              <a:off x="4803779" y="2533423"/>
              <a:ext cx="490290" cy="86522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3" name="Полилиния 98"/>
            <p:cNvSpPr/>
            <p:nvPr/>
          </p:nvSpPr>
          <p:spPr>
            <a:xfrm rot="1952823">
              <a:off x="5051619" y="3009695"/>
              <a:ext cx="447188" cy="53183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4" name="Полилиния 99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5" name="Полилиния 100"/>
            <p:cNvSpPr/>
            <p:nvPr/>
          </p:nvSpPr>
          <p:spPr>
            <a:xfrm rot="1952823">
              <a:off x="4017156" y="2628677"/>
              <a:ext cx="1023687" cy="60327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6" name="Полилиния 101"/>
            <p:cNvSpPr/>
            <p:nvPr/>
          </p:nvSpPr>
          <p:spPr>
            <a:xfrm rot="1952823">
              <a:off x="4960024" y="4232126"/>
              <a:ext cx="953647" cy="41276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7" name="Полилиния 102"/>
            <p:cNvSpPr/>
            <p:nvPr/>
          </p:nvSpPr>
          <p:spPr>
            <a:xfrm rot="1952823">
              <a:off x="4620593" y="4192434"/>
              <a:ext cx="646539" cy="85728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8" name="Полилиния 103"/>
            <p:cNvSpPr/>
            <p:nvPr/>
          </p:nvSpPr>
          <p:spPr>
            <a:xfrm rot="1952823">
              <a:off x="3559190" y="3200203"/>
              <a:ext cx="1018301" cy="34132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9" name="Полилиния 104"/>
            <p:cNvSpPr/>
            <p:nvPr/>
          </p:nvSpPr>
          <p:spPr>
            <a:xfrm rot="1952823">
              <a:off x="3666946" y="3462150"/>
              <a:ext cx="684256" cy="83347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0" name="Полилиния 105"/>
            <p:cNvSpPr/>
            <p:nvPr/>
          </p:nvSpPr>
          <p:spPr>
            <a:xfrm rot="1952823">
              <a:off x="3451433" y="3358961"/>
              <a:ext cx="1066789" cy="49214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1" name="Полилиния 106"/>
            <p:cNvSpPr/>
            <p:nvPr/>
          </p:nvSpPr>
          <p:spPr>
            <a:xfrm rot="1952823">
              <a:off x="3904010" y="3763789"/>
              <a:ext cx="506456" cy="8176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2" name="Полилиния 107"/>
            <p:cNvSpPr/>
            <p:nvPr/>
          </p:nvSpPr>
          <p:spPr>
            <a:xfrm rot="1952823">
              <a:off x="3968664" y="3827292"/>
              <a:ext cx="511845" cy="92873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3" name="Полилиния 108"/>
            <p:cNvSpPr/>
            <p:nvPr/>
          </p:nvSpPr>
          <p:spPr>
            <a:xfrm rot="1952823">
              <a:off x="4184177" y="3946363"/>
              <a:ext cx="463353" cy="100017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4" name="Полилиния 109"/>
            <p:cNvSpPr/>
            <p:nvPr/>
          </p:nvSpPr>
          <p:spPr>
            <a:xfrm rot="1952823">
              <a:off x="4491285" y="4120996"/>
              <a:ext cx="522617" cy="89697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5" name="Полилиния 110"/>
            <p:cNvSpPr/>
            <p:nvPr/>
          </p:nvSpPr>
          <p:spPr>
            <a:xfrm rot="1952823">
              <a:off x="5283294" y="2692180"/>
              <a:ext cx="280167" cy="90491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6" name="Полилиния 111"/>
            <p:cNvSpPr/>
            <p:nvPr/>
          </p:nvSpPr>
          <p:spPr>
            <a:xfrm rot="1952823">
              <a:off x="5294069" y="2962068"/>
              <a:ext cx="457967" cy="73821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7" name="Полилиния 112"/>
            <p:cNvSpPr/>
            <p:nvPr/>
          </p:nvSpPr>
          <p:spPr>
            <a:xfrm rot="1952823">
              <a:off x="5019292" y="4144807"/>
              <a:ext cx="953643" cy="40483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8" name="Полилиния 113"/>
            <p:cNvSpPr/>
            <p:nvPr/>
          </p:nvSpPr>
          <p:spPr>
            <a:xfrm rot="1952823">
              <a:off x="4803779" y="4200374"/>
              <a:ext cx="727355" cy="73028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9" name="Полилиния 114"/>
            <p:cNvSpPr/>
            <p:nvPr/>
          </p:nvSpPr>
          <p:spPr>
            <a:xfrm rot="1952823">
              <a:off x="4216504" y="3993990"/>
              <a:ext cx="409475" cy="69059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80" name="Овал 115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2302" name="Группа 138"/>
          <p:cNvGrpSpPr>
            <a:grpSpLocks/>
          </p:cNvGrpSpPr>
          <p:nvPr/>
        </p:nvGrpSpPr>
        <p:grpSpPr bwMode="auto">
          <a:xfrm rot="1794830">
            <a:off x="8561388" y="5186363"/>
            <a:ext cx="1785937" cy="836612"/>
            <a:chOff x="2195736" y="3418911"/>
            <a:chExt cx="3240362" cy="1316324"/>
          </a:xfrm>
        </p:grpSpPr>
        <p:sp>
          <p:nvSpPr>
            <p:cNvPr id="36" name="Полилиния 35"/>
            <p:cNvSpPr/>
            <p:nvPr/>
          </p:nvSpPr>
          <p:spPr>
            <a:xfrm>
              <a:off x="3059695" y="3418774"/>
              <a:ext cx="2376267" cy="1306334"/>
            </a:xfrm>
            <a:custGeom>
              <a:avLst/>
              <a:gdLst>
                <a:gd name="connsiteX0" fmla="*/ 0 w 2232248"/>
                <a:gd name="connsiteY0" fmla="*/ 576064 h 1152128"/>
                <a:gd name="connsiteX1" fmla="*/ 604223 w 2232248"/>
                <a:gd name="connsiteY1" fmla="*/ 64163 h 1152128"/>
                <a:gd name="connsiteX2" fmla="*/ 1116125 w 2232248"/>
                <a:gd name="connsiteY2" fmla="*/ 2 h 1152128"/>
                <a:gd name="connsiteX3" fmla="*/ 1628028 w 2232248"/>
                <a:gd name="connsiteY3" fmla="*/ 64164 h 1152128"/>
                <a:gd name="connsiteX4" fmla="*/ 2232248 w 2232248"/>
                <a:gd name="connsiteY4" fmla="*/ 576068 h 1152128"/>
                <a:gd name="connsiteX5" fmla="*/ 1628026 w 2232248"/>
                <a:gd name="connsiteY5" fmla="*/ 1087970 h 1152128"/>
                <a:gd name="connsiteX6" fmla="*/ 1116124 w 2232248"/>
                <a:gd name="connsiteY6" fmla="*/ 1152132 h 1152128"/>
                <a:gd name="connsiteX7" fmla="*/ 604221 w 2232248"/>
                <a:gd name="connsiteY7" fmla="*/ 1087970 h 1152128"/>
                <a:gd name="connsiteX8" fmla="*/ 0 w 2232248"/>
                <a:gd name="connsiteY8" fmla="*/ 576067 h 1152128"/>
                <a:gd name="connsiteX9" fmla="*/ 0 w 2232248"/>
                <a:gd name="connsiteY9" fmla="*/ 576064 h 1152128"/>
                <a:gd name="connsiteX0" fmla="*/ 72009 w 2232251"/>
                <a:gd name="connsiteY0" fmla="*/ 432046 h 1152130"/>
                <a:gd name="connsiteX1" fmla="*/ 604224 w 2232251"/>
                <a:gd name="connsiteY1" fmla="*/ 64161 h 1152130"/>
                <a:gd name="connsiteX2" fmla="*/ 1116126 w 2232251"/>
                <a:gd name="connsiteY2" fmla="*/ 0 h 1152130"/>
                <a:gd name="connsiteX3" fmla="*/ 1628029 w 2232251"/>
                <a:gd name="connsiteY3" fmla="*/ 64162 h 1152130"/>
                <a:gd name="connsiteX4" fmla="*/ 2232249 w 2232251"/>
                <a:gd name="connsiteY4" fmla="*/ 576066 h 1152130"/>
                <a:gd name="connsiteX5" fmla="*/ 1628027 w 2232251"/>
                <a:gd name="connsiteY5" fmla="*/ 1087968 h 1152130"/>
                <a:gd name="connsiteX6" fmla="*/ 1116125 w 2232251"/>
                <a:gd name="connsiteY6" fmla="*/ 1152130 h 1152130"/>
                <a:gd name="connsiteX7" fmla="*/ 604222 w 2232251"/>
                <a:gd name="connsiteY7" fmla="*/ 1087968 h 1152130"/>
                <a:gd name="connsiteX8" fmla="*/ 1 w 2232251"/>
                <a:gd name="connsiteY8" fmla="*/ 576065 h 1152130"/>
                <a:gd name="connsiteX9" fmla="*/ 72009 w 2232251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1 w 2160242"/>
                <a:gd name="connsiteY8" fmla="*/ 648070 h 1152130"/>
                <a:gd name="connsiteX9" fmla="*/ 0 w 2160242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72008 w 2160242"/>
                <a:gd name="connsiteY8" fmla="*/ 648070 h 1152130"/>
                <a:gd name="connsiteX9" fmla="*/ 0 w 2160242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77203 h 1197287"/>
                <a:gd name="connsiteX1" fmla="*/ 532215 w 2376266"/>
                <a:gd name="connsiteY1" fmla="*/ 109318 h 1197287"/>
                <a:gd name="connsiteX2" fmla="*/ 1556020 w 2376266"/>
                <a:gd name="connsiteY2" fmla="*/ 109319 h 1197287"/>
                <a:gd name="connsiteX3" fmla="*/ 2376264 w 2376266"/>
                <a:gd name="connsiteY3" fmla="*/ 765235 h 1197287"/>
                <a:gd name="connsiteX4" fmla="*/ 1556018 w 2376266"/>
                <a:gd name="connsiteY4" fmla="*/ 1133125 h 1197287"/>
                <a:gd name="connsiteX5" fmla="*/ 1044116 w 2376266"/>
                <a:gd name="connsiteY5" fmla="*/ 1197287 h 1197287"/>
                <a:gd name="connsiteX6" fmla="*/ 532213 w 2376266"/>
                <a:gd name="connsiteY6" fmla="*/ 1133125 h 1197287"/>
                <a:gd name="connsiteX7" fmla="*/ 72008 w 2376266"/>
                <a:gd name="connsiteY7" fmla="*/ 693227 h 1197287"/>
                <a:gd name="connsiteX8" fmla="*/ 0 w 2376266"/>
                <a:gd name="connsiteY8" fmla="*/ 477203 h 1197287"/>
                <a:gd name="connsiteX0" fmla="*/ 0 w 2376266"/>
                <a:gd name="connsiteY0" fmla="*/ 541366 h 1261450"/>
                <a:gd name="connsiteX1" fmla="*/ 532215 w 2376266"/>
                <a:gd name="connsiteY1" fmla="*/ 173481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41366 h 1261450"/>
                <a:gd name="connsiteX1" fmla="*/ 504056 w 2376266"/>
                <a:gd name="connsiteY1" fmla="*/ 109319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6266" h="1306235">
                  <a:moveTo>
                    <a:pt x="0" y="586151"/>
                  </a:moveTo>
                  <a:cubicBezTo>
                    <a:pt x="1" y="370612"/>
                    <a:pt x="207681" y="265480"/>
                    <a:pt x="504056" y="154104"/>
                  </a:cubicBezTo>
                  <a:cubicBezTo>
                    <a:pt x="972834" y="0"/>
                    <a:pt x="1276835" y="44785"/>
                    <a:pt x="1584176" y="154104"/>
                  </a:cubicBezTo>
                  <a:cubicBezTo>
                    <a:pt x="1955271" y="252960"/>
                    <a:pt x="2376266" y="658644"/>
                    <a:pt x="2376264" y="874183"/>
                  </a:cubicBezTo>
                  <a:cubicBezTo>
                    <a:pt x="2105934" y="1033849"/>
                    <a:pt x="1927112" y="1143218"/>
                    <a:pt x="1556018" y="1242073"/>
                  </a:cubicBezTo>
                  <a:cubicBezTo>
                    <a:pt x="1397747" y="1284235"/>
                    <a:pt x="1222224" y="1306235"/>
                    <a:pt x="1044116" y="1306235"/>
                  </a:cubicBezTo>
                  <a:cubicBezTo>
                    <a:pt x="866007" y="1306235"/>
                    <a:pt x="690484" y="1284235"/>
                    <a:pt x="532213" y="1242073"/>
                  </a:cubicBezTo>
                  <a:cubicBezTo>
                    <a:pt x="161119" y="1143217"/>
                    <a:pt x="72007" y="1017714"/>
                    <a:pt x="72008" y="802175"/>
                  </a:cubicBezTo>
                  <a:cubicBezTo>
                    <a:pt x="72008" y="730167"/>
                    <a:pt x="0" y="658159"/>
                    <a:pt x="0" y="586151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3110584" y="3595174"/>
              <a:ext cx="2324421" cy="1138983"/>
            </a:xfrm>
            <a:custGeom>
              <a:avLst/>
              <a:gdLst>
                <a:gd name="connsiteX0" fmla="*/ 0 w 2232248"/>
                <a:gd name="connsiteY0" fmla="*/ 576064 h 1152128"/>
                <a:gd name="connsiteX1" fmla="*/ 604223 w 2232248"/>
                <a:gd name="connsiteY1" fmla="*/ 64163 h 1152128"/>
                <a:gd name="connsiteX2" fmla="*/ 1116125 w 2232248"/>
                <a:gd name="connsiteY2" fmla="*/ 2 h 1152128"/>
                <a:gd name="connsiteX3" fmla="*/ 1628028 w 2232248"/>
                <a:gd name="connsiteY3" fmla="*/ 64164 h 1152128"/>
                <a:gd name="connsiteX4" fmla="*/ 2232248 w 2232248"/>
                <a:gd name="connsiteY4" fmla="*/ 576068 h 1152128"/>
                <a:gd name="connsiteX5" fmla="*/ 1628026 w 2232248"/>
                <a:gd name="connsiteY5" fmla="*/ 1087970 h 1152128"/>
                <a:gd name="connsiteX6" fmla="*/ 1116124 w 2232248"/>
                <a:gd name="connsiteY6" fmla="*/ 1152132 h 1152128"/>
                <a:gd name="connsiteX7" fmla="*/ 604221 w 2232248"/>
                <a:gd name="connsiteY7" fmla="*/ 1087970 h 1152128"/>
                <a:gd name="connsiteX8" fmla="*/ 0 w 2232248"/>
                <a:gd name="connsiteY8" fmla="*/ 576067 h 1152128"/>
                <a:gd name="connsiteX9" fmla="*/ 0 w 2232248"/>
                <a:gd name="connsiteY9" fmla="*/ 576064 h 1152128"/>
                <a:gd name="connsiteX0" fmla="*/ 72009 w 2232251"/>
                <a:gd name="connsiteY0" fmla="*/ 432046 h 1152130"/>
                <a:gd name="connsiteX1" fmla="*/ 604224 w 2232251"/>
                <a:gd name="connsiteY1" fmla="*/ 64161 h 1152130"/>
                <a:gd name="connsiteX2" fmla="*/ 1116126 w 2232251"/>
                <a:gd name="connsiteY2" fmla="*/ 0 h 1152130"/>
                <a:gd name="connsiteX3" fmla="*/ 1628029 w 2232251"/>
                <a:gd name="connsiteY3" fmla="*/ 64162 h 1152130"/>
                <a:gd name="connsiteX4" fmla="*/ 2232249 w 2232251"/>
                <a:gd name="connsiteY4" fmla="*/ 576066 h 1152130"/>
                <a:gd name="connsiteX5" fmla="*/ 1628027 w 2232251"/>
                <a:gd name="connsiteY5" fmla="*/ 1087968 h 1152130"/>
                <a:gd name="connsiteX6" fmla="*/ 1116125 w 2232251"/>
                <a:gd name="connsiteY6" fmla="*/ 1152130 h 1152130"/>
                <a:gd name="connsiteX7" fmla="*/ 604222 w 2232251"/>
                <a:gd name="connsiteY7" fmla="*/ 1087968 h 1152130"/>
                <a:gd name="connsiteX8" fmla="*/ 1 w 2232251"/>
                <a:gd name="connsiteY8" fmla="*/ 576065 h 1152130"/>
                <a:gd name="connsiteX9" fmla="*/ 72009 w 2232251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1 w 2160242"/>
                <a:gd name="connsiteY8" fmla="*/ 648070 h 1152130"/>
                <a:gd name="connsiteX9" fmla="*/ 0 w 2160242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72008 w 2160242"/>
                <a:gd name="connsiteY8" fmla="*/ 648070 h 1152130"/>
                <a:gd name="connsiteX9" fmla="*/ 0 w 2160242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77203 h 1197287"/>
                <a:gd name="connsiteX1" fmla="*/ 532215 w 2376266"/>
                <a:gd name="connsiteY1" fmla="*/ 109318 h 1197287"/>
                <a:gd name="connsiteX2" fmla="*/ 1556020 w 2376266"/>
                <a:gd name="connsiteY2" fmla="*/ 109319 h 1197287"/>
                <a:gd name="connsiteX3" fmla="*/ 2376264 w 2376266"/>
                <a:gd name="connsiteY3" fmla="*/ 765235 h 1197287"/>
                <a:gd name="connsiteX4" fmla="*/ 1556018 w 2376266"/>
                <a:gd name="connsiteY4" fmla="*/ 1133125 h 1197287"/>
                <a:gd name="connsiteX5" fmla="*/ 1044116 w 2376266"/>
                <a:gd name="connsiteY5" fmla="*/ 1197287 h 1197287"/>
                <a:gd name="connsiteX6" fmla="*/ 532213 w 2376266"/>
                <a:gd name="connsiteY6" fmla="*/ 1133125 h 1197287"/>
                <a:gd name="connsiteX7" fmla="*/ 72008 w 2376266"/>
                <a:gd name="connsiteY7" fmla="*/ 693227 h 1197287"/>
                <a:gd name="connsiteX8" fmla="*/ 0 w 2376266"/>
                <a:gd name="connsiteY8" fmla="*/ 477203 h 1197287"/>
                <a:gd name="connsiteX0" fmla="*/ 0 w 2376266"/>
                <a:gd name="connsiteY0" fmla="*/ 541366 h 1261450"/>
                <a:gd name="connsiteX1" fmla="*/ 532215 w 2376266"/>
                <a:gd name="connsiteY1" fmla="*/ 173481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41366 h 1261450"/>
                <a:gd name="connsiteX1" fmla="*/ 504056 w 2376266"/>
                <a:gd name="connsiteY1" fmla="*/ 109319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216025 w 2304259"/>
                <a:gd name="connsiteY0" fmla="*/ 432048 h 1306235"/>
                <a:gd name="connsiteX1" fmla="*/ 432049 w 2304259"/>
                <a:gd name="connsiteY1" fmla="*/ 154104 h 1306235"/>
                <a:gd name="connsiteX2" fmla="*/ 1512169 w 2304259"/>
                <a:gd name="connsiteY2" fmla="*/ 154104 h 1306235"/>
                <a:gd name="connsiteX3" fmla="*/ 2304257 w 2304259"/>
                <a:gd name="connsiteY3" fmla="*/ 874183 h 1306235"/>
                <a:gd name="connsiteX4" fmla="*/ 1484011 w 2304259"/>
                <a:gd name="connsiteY4" fmla="*/ 1242073 h 1306235"/>
                <a:gd name="connsiteX5" fmla="*/ 972109 w 2304259"/>
                <a:gd name="connsiteY5" fmla="*/ 1306235 h 1306235"/>
                <a:gd name="connsiteX6" fmla="*/ 460206 w 2304259"/>
                <a:gd name="connsiteY6" fmla="*/ 1242073 h 1306235"/>
                <a:gd name="connsiteX7" fmla="*/ 1 w 2304259"/>
                <a:gd name="connsiteY7" fmla="*/ 802175 h 1306235"/>
                <a:gd name="connsiteX8" fmla="*/ 216025 w 2304259"/>
                <a:gd name="connsiteY8" fmla="*/ 432048 h 1306235"/>
                <a:gd name="connsiteX0" fmla="*/ 216025 w 2304259"/>
                <a:gd name="connsiteY0" fmla="*/ 351633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216025 w 2304259"/>
                <a:gd name="connsiteY7" fmla="*/ 351633 h 1225820"/>
                <a:gd name="connsiteX0" fmla="*/ 432049 w 2304259"/>
                <a:gd name="connsiteY0" fmla="*/ 351632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432049 w 2304259"/>
                <a:gd name="connsiteY7" fmla="*/ 351632 h 1225820"/>
                <a:gd name="connsiteX0" fmla="*/ 432049 w 2304259"/>
                <a:gd name="connsiteY0" fmla="*/ 351632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432049 w 2304259"/>
                <a:gd name="connsiteY7" fmla="*/ 351632 h 1225820"/>
                <a:gd name="connsiteX0" fmla="*/ 504057 w 2304259"/>
                <a:gd name="connsiteY0" fmla="*/ 207616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504057 w 2304259"/>
                <a:gd name="connsiteY7" fmla="*/ 207616 h 1225820"/>
                <a:gd name="connsiteX0" fmla="*/ 504057 w 2304259"/>
                <a:gd name="connsiteY0" fmla="*/ 207616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504057 w 2304259"/>
                <a:gd name="connsiteY7" fmla="*/ 207616 h 1225820"/>
                <a:gd name="connsiteX0" fmla="*/ 504057 w 2304259"/>
                <a:gd name="connsiteY0" fmla="*/ 423640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504057 w 2304259"/>
                <a:gd name="connsiteY7" fmla="*/ 423640 h 1225820"/>
                <a:gd name="connsiteX0" fmla="*/ 504057 w 2304259"/>
                <a:gd name="connsiteY0" fmla="*/ 108012 h 910192"/>
                <a:gd name="connsiteX1" fmla="*/ 1584177 w 2304259"/>
                <a:gd name="connsiteY1" fmla="*/ 180020 h 910192"/>
                <a:gd name="connsiteX2" fmla="*/ 2304257 w 2304259"/>
                <a:gd name="connsiteY2" fmla="*/ 478140 h 910192"/>
                <a:gd name="connsiteX3" fmla="*/ 1484011 w 2304259"/>
                <a:gd name="connsiteY3" fmla="*/ 846030 h 910192"/>
                <a:gd name="connsiteX4" fmla="*/ 972109 w 2304259"/>
                <a:gd name="connsiteY4" fmla="*/ 910192 h 910192"/>
                <a:gd name="connsiteX5" fmla="*/ 460206 w 2304259"/>
                <a:gd name="connsiteY5" fmla="*/ 846030 h 910192"/>
                <a:gd name="connsiteX6" fmla="*/ 1 w 2304259"/>
                <a:gd name="connsiteY6" fmla="*/ 406132 h 910192"/>
                <a:gd name="connsiteX7" fmla="*/ 504057 w 2304259"/>
                <a:gd name="connsiteY7" fmla="*/ 108012 h 910192"/>
                <a:gd name="connsiteX0" fmla="*/ 504057 w 2304259"/>
                <a:gd name="connsiteY0" fmla="*/ 108012 h 910192"/>
                <a:gd name="connsiteX1" fmla="*/ 1584177 w 2304259"/>
                <a:gd name="connsiteY1" fmla="*/ 108012 h 910192"/>
                <a:gd name="connsiteX2" fmla="*/ 2304257 w 2304259"/>
                <a:gd name="connsiteY2" fmla="*/ 478140 h 910192"/>
                <a:gd name="connsiteX3" fmla="*/ 1484011 w 2304259"/>
                <a:gd name="connsiteY3" fmla="*/ 846030 h 910192"/>
                <a:gd name="connsiteX4" fmla="*/ 972109 w 2304259"/>
                <a:gd name="connsiteY4" fmla="*/ 910192 h 910192"/>
                <a:gd name="connsiteX5" fmla="*/ 460206 w 2304259"/>
                <a:gd name="connsiteY5" fmla="*/ 846030 h 910192"/>
                <a:gd name="connsiteX6" fmla="*/ 1 w 2304259"/>
                <a:gd name="connsiteY6" fmla="*/ 406132 h 910192"/>
                <a:gd name="connsiteX7" fmla="*/ 504057 w 2304259"/>
                <a:gd name="connsiteY7" fmla="*/ 108012 h 910192"/>
                <a:gd name="connsiteX0" fmla="*/ 504057 w 2304259"/>
                <a:gd name="connsiteY0" fmla="*/ 192707 h 994887"/>
                <a:gd name="connsiteX1" fmla="*/ 1584177 w 2304259"/>
                <a:gd name="connsiteY1" fmla="*/ 192707 h 994887"/>
                <a:gd name="connsiteX2" fmla="*/ 2304257 w 2304259"/>
                <a:gd name="connsiteY2" fmla="*/ 562835 h 994887"/>
                <a:gd name="connsiteX3" fmla="*/ 1484011 w 2304259"/>
                <a:gd name="connsiteY3" fmla="*/ 930725 h 994887"/>
                <a:gd name="connsiteX4" fmla="*/ 972109 w 2304259"/>
                <a:gd name="connsiteY4" fmla="*/ 994887 h 994887"/>
                <a:gd name="connsiteX5" fmla="*/ 460206 w 2304259"/>
                <a:gd name="connsiteY5" fmla="*/ 930725 h 994887"/>
                <a:gd name="connsiteX6" fmla="*/ 1 w 2304259"/>
                <a:gd name="connsiteY6" fmla="*/ 490827 h 994887"/>
                <a:gd name="connsiteX7" fmla="*/ 504057 w 2304259"/>
                <a:gd name="connsiteY7" fmla="*/ 192707 h 994887"/>
                <a:gd name="connsiteX0" fmla="*/ 504057 w 2304259"/>
                <a:gd name="connsiteY0" fmla="*/ 194010 h 996190"/>
                <a:gd name="connsiteX1" fmla="*/ 1584177 w 2304259"/>
                <a:gd name="connsiteY1" fmla="*/ 194010 h 996190"/>
                <a:gd name="connsiteX2" fmla="*/ 2304257 w 2304259"/>
                <a:gd name="connsiteY2" fmla="*/ 564138 h 996190"/>
                <a:gd name="connsiteX3" fmla="*/ 1484011 w 2304259"/>
                <a:gd name="connsiteY3" fmla="*/ 932028 h 996190"/>
                <a:gd name="connsiteX4" fmla="*/ 972109 w 2304259"/>
                <a:gd name="connsiteY4" fmla="*/ 996190 h 996190"/>
                <a:gd name="connsiteX5" fmla="*/ 460206 w 2304259"/>
                <a:gd name="connsiteY5" fmla="*/ 932028 h 996190"/>
                <a:gd name="connsiteX6" fmla="*/ 1 w 2304259"/>
                <a:gd name="connsiteY6" fmla="*/ 492130 h 996190"/>
                <a:gd name="connsiteX7" fmla="*/ 504057 w 2304259"/>
                <a:gd name="connsiteY7" fmla="*/ 194010 h 996190"/>
                <a:gd name="connsiteX0" fmla="*/ 504057 w 2304259"/>
                <a:gd name="connsiteY0" fmla="*/ 194009 h 996189"/>
                <a:gd name="connsiteX1" fmla="*/ 1656185 w 2304259"/>
                <a:gd name="connsiteY1" fmla="*/ 194010 h 996189"/>
                <a:gd name="connsiteX2" fmla="*/ 2304257 w 2304259"/>
                <a:gd name="connsiteY2" fmla="*/ 564137 h 996189"/>
                <a:gd name="connsiteX3" fmla="*/ 1484011 w 2304259"/>
                <a:gd name="connsiteY3" fmla="*/ 932027 h 996189"/>
                <a:gd name="connsiteX4" fmla="*/ 972109 w 2304259"/>
                <a:gd name="connsiteY4" fmla="*/ 996189 h 996189"/>
                <a:gd name="connsiteX5" fmla="*/ 460206 w 2304259"/>
                <a:gd name="connsiteY5" fmla="*/ 932027 h 996189"/>
                <a:gd name="connsiteX6" fmla="*/ 1 w 2304259"/>
                <a:gd name="connsiteY6" fmla="*/ 492129 h 996189"/>
                <a:gd name="connsiteX7" fmla="*/ 504057 w 2304259"/>
                <a:gd name="connsiteY7" fmla="*/ 194009 h 996189"/>
                <a:gd name="connsiteX0" fmla="*/ 504057 w 2304259"/>
                <a:gd name="connsiteY0" fmla="*/ 194009 h 996189"/>
                <a:gd name="connsiteX1" fmla="*/ 1656185 w 2304259"/>
                <a:gd name="connsiteY1" fmla="*/ 194010 h 996189"/>
                <a:gd name="connsiteX2" fmla="*/ 2304257 w 2304259"/>
                <a:gd name="connsiteY2" fmla="*/ 564137 h 996189"/>
                <a:gd name="connsiteX3" fmla="*/ 1484011 w 2304259"/>
                <a:gd name="connsiteY3" fmla="*/ 932027 h 996189"/>
                <a:gd name="connsiteX4" fmla="*/ 972109 w 2304259"/>
                <a:gd name="connsiteY4" fmla="*/ 996189 h 996189"/>
                <a:gd name="connsiteX5" fmla="*/ 460206 w 2304259"/>
                <a:gd name="connsiteY5" fmla="*/ 932027 h 996189"/>
                <a:gd name="connsiteX6" fmla="*/ 1 w 2304259"/>
                <a:gd name="connsiteY6" fmla="*/ 492129 h 996189"/>
                <a:gd name="connsiteX7" fmla="*/ 504057 w 2304259"/>
                <a:gd name="connsiteY7" fmla="*/ 194009 h 996189"/>
                <a:gd name="connsiteX0" fmla="*/ 504057 w 2304257"/>
                <a:gd name="connsiteY0" fmla="*/ 194009 h 996189"/>
                <a:gd name="connsiteX1" fmla="*/ 1656185 w 2304257"/>
                <a:gd name="connsiteY1" fmla="*/ 194010 h 996189"/>
                <a:gd name="connsiteX2" fmla="*/ 2304257 w 2304257"/>
                <a:gd name="connsiteY2" fmla="*/ 564137 h 996189"/>
                <a:gd name="connsiteX3" fmla="*/ 1484011 w 2304257"/>
                <a:gd name="connsiteY3" fmla="*/ 932027 h 996189"/>
                <a:gd name="connsiteX4" fmla="*/ 972109 w 2304257"/>
                <a:gd name="connsiteY4" fmla="*/ 996189 h 996189"/>
                <a:gd name="connsiteX5" fmla="*/ 460206 w 2304257"/>
                <a:gd name="connsiteY5" fmla="*/ 932027 h 996189"/>
                <a:gd name="connsiteX6" fmla="*/ 1 w 2304257"/>
                <a:gd name="connsiteY6" fmla="*/ 492129 h 996189"/>
                <a:gd name="connsiteX7" fmla="*/ 504057 w 2304257"/>
                <a:gd name="connsiteY7" fmla="*/ 194009 h 996189"/>
                <a:gd name="connsiteX0" fmla="*/ 504057 w 2304257"/>
                <a:gd name="connsiteY0" fmla="*/ 194009 h 996189"/>
                <a:gd name="connsiteX1" fmla="*/ 1728193 w 2304257"/>
                <a:gd name="connsiteY1" fmla="*/ 194010 h 996189"/>
                <a:gd name="connsiteX2" fmla="*/ 2304257 w 2304257"/>
                <a:gd name="connsiteY2" fmla="*/ 564137 h 996189"/>
                <a:gd name="connsiteX3" fmla="*/ 1484011 w 2304257"/>
                <a:gd name="connsiteY3" fmla="*/ 932027 h 996189"/>
                <a:gd name="connsiteX4" fmla="*/ 972109 w 2304257"/>
                <a:gd name="connsiteY4" fmla="*/ 996189 h 996189"/>
                <a:gd name="connsiteX5" fmla="*/ 460206 w 2304257"/>
                <a:gd name="connsiteY5" fmla="*/ 932027 h 996189"/>
                <a:gd name="connsiteX6" fmla="*/ 1 w 2304257"/>
                <a:gd name="connsiteY6" fmla="*/ 492129 h 996189"/>
                <a:gd name="connsiteX7" fmla="*/ 504057 w 2304257"/>
                <a:gd name="connsiteY7" fmla="*/ 194009 h 996189"/>
                <a:gd name="connsiteX0" fmla="*/ 504057 w 2304257"/>
                <a:gd name="connsiteY0" fmla="*/ 192707 h 1138902"/>
                <a:gd name="connsiteX1" fmla="*/ 1728193 w 2304257"/>
                <a:gd name="connsiteY1" fmla="*/ 336723 h 1138902"/>
                <a:gd name="connsiteX2" fmla="*/ 2304257 w 2304257"/>
                <a:gd name="connsiteY2" fmla="*/ 706850 h 1138902"/>
                <a:gd name="connsiteX3" fmla="*/ 1484011 w 2304257"/>
                <a:gd name="connsiteY3" fmla="*/ 1074740 h 1138902"/>
                <a:gd name="connsiteX4" fmla="*/ 972109 w 2304257"/>
                <a:gd name="connsiteY4" fmla="*/ 1138902 h 1138902"/>
                <a:gd name="connsiteX5" fmla="*/ 460206 w 2304257"/>
                <a:gd name="connsiteY5" fmla="*/ 1074740 h 1138902"/>
                <a:gd name="connsiteX6" fmla="*/ 1 w 2304257"/>
                <a:gd name="connsiteY6" fmla="*/ 634842 h 1138902"/>
                <a:gd name="connsiteX7" fmla="*/ 504057 w 2304257"/>
                <a:gd name="connsiteY7" fmla="*/ 192707 h 1138902"/>
                <a:gd name="connsiteX0" fmla="*/ 504057 w 2304257"/>
                <a:gd name="connsiteY0" fmla="*/ 192707 h 1138902"/>
                <a:gd name="connsiteX1" fmla="*/ 1728193 w 2304257"/>
                <a:gd name="connsiteY1" fmla="*/ 336723 h 1138902"/>
                <a:gd name="connsiteX2" fmla="*/ 2304257 w 2304257"/>
                <a:gd name="connsiteY2" fmla="*/ 706850 h 1138902"/>
                <a:gd name="connsiteX3" fmla="*/ 1484011 w 2304257"/>
                <a:gd name="connsiteY3" fmla="*/ 1074740 h 1138902"/>
                <a:gd name="connsiteX4" fmla="*/ 972109 w 2304257"/>
                <a:gd name="connsiteY4" fmla="*/ 1138902 h 1138902"/>
                <a:gd name="connsiteX5" fmla="*/ 460206 w 2304257"/>
                <a:gd name="connsiteY5" fmla="*/ 1074740 h 1138902"/>
                <a:gd name="connsiteX6" fmla="*/ 1 w 2304257"/>
                <a:gd name="connsiteY6" fmla="*/ 634842 h 1138902"/>
                <a:gd name="connsiteX7" fmla="*/ 504057 w 2304257"/>
                <a:gd name="connsiteY7" fmla="*/ 192707 h 1138902"/>
                <a:gd name="connsiteX0" fmla="*/ 504057 w 2304257"/>
                <a:gd name="connsiteY0" fmla="*/ 192707 h 1138902"/>
                <a:gd name="connsiteX1" fmla="*/ 1728193 w 2304257"/>
                <a:gd name="connsiteY1" fmla="*/ 336723 h 1138902"/>
                <a:gd name="connsiteX2" fmla="*/ 2304257 w 2304257"/>
                <a:gd name="connsiteY2" fmla="*/ 706850 h 1138902"/>
                <a:gd name="connsiteX3" fmla="*/ 1484011 w 2304257"/>
                <a:gd name="connsiteY3" fmla="*/ 1074740 h 1138902"/>
                <a:gd name="connsiteX4" fmla="*/ 972109 w 2304257"/>
                <a:gd name="connsiteY4" fmla="*/ 1138902 h 1138902"/>
                <a:gd name="connsiteX5" fmla="*/ 460206 w 2304257"/>
                <a:gd name="connsiteY5" fmla="*/ 1074740 h 1138902"/>
                <a:gd name="connsiteX6" fmla="*/ 1 w 2304257"/>
                <a:gd name="connsiteY6" fmla="*/ 480739 h 1138902"/>
                <a:gd name="connsiteX7" fmla="*/ 504057 w 2304257"/>
                <a:gd name="connsiteY7" fmla="*/ 192707 h 1138902"/>
                <a:gd name="connsiteX0" fmla="*/ 524562 w 2324762"/>
                <a:gd name="connsiteY0" fmla="*/ 192707 h 1138902"/>
                <a:gd name="connsiteX1" fmla="*/ 1748698 w 2324762"/>
                <a:gd name="connsiteY1" fmla="*/ 336723 h 1138902"/>
                <a:gd name="connsiteX2" fmla="*/ 2324762 w 2324762"/>
                <a:gd name="connsiteY2" fmla="*/ 706850 h 1138902"/>
                <a:gd name="connsiteX3" fmla="*/ 1504516 w 2324762"/>
                <a:gd name="connsiteY3" fmla="*/ 1074740 h 1138902"/>
                <a:gd name="connsiteX4" fmla="*/ 992614 w 2324762"/>
                <a:gd name="connsiteY4" fmla="*/ 1138902 h 1138902"/>
                <a:gd name="connsiteX5" fmla="*/ 480711 w 2324762"/>
                <a:gd name="connsiteY5" fmla="*/ 1074740 h 1138902"/>
                <a:gd name="connsiteX6" fmla="*/ 20506 w 2324762"/>
                <a:gd name="connsiteY6" fmla="*/ 480739 h 1138902"/>
                <a:gd name="connsiteX7" fmla="*/ 524562 w 2324762"/>
                <a:gd name="connsiteY7" fmla="*/ 192707 h 1138902"/>
                <a:gd name="connsiteX0" fmla="*/ 524562 w 2324762"/>
                <a:gd name="connsiteY0" fmla="*/ 192707 h 1138902"/>
                <a:gd name="connsiteX1" fmla="*/ 1820706 w 2324762"/>
                <a:gd name="connsiteY1" fmla="*/ 264715 h 1138902"/>
                <a:gd name="connsiteX2" fmla="*/ 2324762 w 2324762"/>
                <a:gd name="connsiteY2" fmla="*/ 706850 h 1138902"/>
                <a:gd name="connsiteX3" fmla="*/ 1504516 w 2324762"/>
                <a:gd name="connsiteY3" fmla="*/ 1074740 h 1138902"/>
                <a:gd name="connsiteX4" fmla="*/ 992614 w 2324762"/>
                <a:gd name="connsiteY4" fmla="*/ 1138902 h 1138902"/>
                <a:gd name="connsiteX5" fmla="*/ 480711 w 2324762"/>
                <a:gd name="connsiteY5" fmla="*/ 1074740 h 1138902"/>
                <a:gd name="connsiteX6" fmla="*/ 20506 w 2324762"/>
                <a:gd name="connsiteY6" fmla="*/ 480739 h 1138902"/>
                <a:gd name="connsiteX7" fmla="*/ 524562 w 2324762"/>
                <a:gd name="connsiteY7" fmla="*/ 192707 h 1138902"/>
                <a:gd name="connsiteX0" fmla="*/ 524562 w 2324762"/>
                <a:gd name="connsiteY0" fmla="*/ 192707 h 1138902"/>
                <a:gd name="connsiteX1" fmla="*/ 1820706 w 2324762"/>
                <a:gd name="connsiteY1" fmla="*/ 264715 h 1138902"/>
                <a:gd name="connsiteX2" fmla="*/ 2324762 w 2324762"/>
                <a:gd name="connsiteY2" fmla="*/ 706850 h 1138902"/>
                <a:gd name="connsiteX3" fmla="*/ 1504516 w 2324762"/>
                <a:gd name="connsiteY3" fmla="*/ 1074740 h 1138902"/>
                <a:gd name="connsiteX4" fmla="*/ 992614 w 2324762"/>
                <a:gd name="connsiteY4" fmla="*/ 1138902 h 1138902"/>
                <a:gd name="connsiteX5" fmla="*/ 480711 w 2324762"/>
                <a:gd name="connsiteY5" fmla="*/ 1074740 h 1138902"/>
                <a:gd name="connsiteX6" fmla="*/ 20506 w 2324762"/>
                <a:gd name="connsiteY6" fmla="*/ 480739 h 1138902"/>
                <a:gd name="connsiteX7" fmla="*/ 524562 w 2324762"/>
                <a:gd name="connsiteY7" fmla="*/ 192707 h 113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4762" h="1138902">
                  <a:moveTo>
                    <a:pt x="524562" y="192707"/>
                  </a:moveTo>
                  <a:cubicBezTo>
                    <a:pt x="1032776" y="0"/>
                    <a:pt x="1510561" y="70705"/>
                    <a:pt x="1820706" y="264715"/>
                  </a:cubicBezTo>
                  <a:cubicBezTo>
                    <a:pt x="2185753" y="514115"/>
                    <a:pt x="2047630" y="459133"/>
                    <a:pt x="2324762" y="706850"/>
                  </a:cubicBezTo>
                  <a:cubicBezTo>
                    <a:pt x="2054432" y="866516"/>
                    <a:pt x="1875610" y="975885"/>
                    <a:pt x="1504516" y="1074740"/>
                  </a:cubicBezTo>
                  <a:cubicBezTo>
                    <a:pt x="1346245" y="1116902"/>
                    <a:pt x="1170722" y="1138902"/>
                    <a:pt x="992614" y="1138902"/>
                  </a:cubicBezTo>
                  <a:cubicBezTo>
                    <a:pt x="814505" y="1138902"/>
                    <a:pt x="638982" y="1116902"/>
                    <a:pt x="480711" y="1074740"/>
                  </a:cubicBezTo>
                  <a:cubicBezTo>
                    <a:pt x="109617" y="975884"/>
                    <a:pt x="0" y="749551"/>
                    <a:pt x="20506" y="480739"/>
                  </a:cubicBezTo>
                  <a:cubicBezTo>
                    <a:pt x="20506" y="408731"/>
                    <a:pt x="131829" y="343140"/>
                    <a:pt x="524562" y="192707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 flipH="1">
              <a:off x="2597625" y="3932324"/>
              <a:ext cx="656714" cy="606959"/>
            </a:xfrm>
            <a:custGeom>
              <a:avLst/>
              <a:gdLst>
                <a:gd name="connsiteX0" fmla="*/ 0 w 2232248"/>
                <a:gd name="connsiteY0" fmla="*/ 576064 h 1152128"/>
                <a:gd name="connsiteX1" fmla="*/ 604223 w 2232248"/>
                <a:gd name="connsiteY1" fmla="*/ 64163 h 1152128"/>
                <a:gd name="connsiteX2" fmla="*/ 1116125 w 2232248"/>
                <a:gd name="connsiteY2" fmla="*/ 2 h 1152128"/>
                <a:gd name="connsiteX3" fmla="*/ 1628028 w 2232248"/>
                <a:gd name="connsiteY3" fmla="*/ 64164 h 1152128"/>
                <a:gd name="connsiteX4" fmla="*/ 2232248 w 2232248"/>
                <a:gd name="connsiteY4" fmla="*/ 576068 h 1152128"/>
                <a:gd name="connsiteX5" fmla="*/ 1628026 w 2232248"/>
                <a:gd name="connsiteY5" fmla="*/ 1087970 h 1152128"/>
                <a:gd name="connsiteX6" fmla="*/ 1116124 w 2232248"/>
                <a:gd name="connsiteY6" fmla="*/ 1152132 h 1152128"/>
                <a:gd name="connsiteX7" fmla="*/ 604221 w 2232248"/>
                <a:gd name="connsiteY7" fmla="*/ 1087970 h 1152128"/>
                <a:gd name="connsiteX8" fmla="*/ 0 w 2232248"/>
                <a:gd name="connsiteY8" fmla="*/ 576067 h 1152128"/>
                <a:gd name="connsiteX9" fmla="*/ 0 w 2232248"/>
                <a:gd name="connsiteY9" fmla="*/ 576064 h 1152128"/>
                <a:gd name="connsiteX0" fmla="*/ 72009 w 2232251"/>
                <a:gd name="connsiteY0" fmla="*/ 432046 h 1152130"/>
                <a:gd name="connsiteX1" fmla="*/ 604224 w 2232251"/>
                <a:gd name="connsiteY1" fmla="*/ 64161 h 1152130"/>
                <a:gd name="connsiteX2" fmla="*/ 1116126 w 2232251"/>
                <a:gd name="connsiteY2" fmla="*/ 0 h 1152130"/>
                <a:gd name="connsiteX3" fmla="*/ 1628029 w 2232251"/>
                <a:gd name="connsiteY3" fmla="*/ 64162 h 1152130"/>
                <a:gd name="connsiteX4" fmla="*/ 2232249 w 2232251"/>
                <a:gd name="connsiteY4" fmla="*/ 576066 h 1152130"/>
                <a:gd name="connsiteX5" fmla="*/ 1628027 w 2232251"/>
                <a:gd name="connsiteY5" fmla="*/ 1087968 h 1152130"/>
                <a:gd name="connsiteX6" fmla="*/ 1116125 w 2232251"/>
                <a:gd name="connsiteY6" fmla="*/ 1152130 h 1152130"/>
                <a:gd name="connsiteX7" fmla="*/ 604222 w 2232251"/>
                <a:gd name="connsiteY7" fmla="*/ 1087968 h 1152130"/>
                <a:gd name="connsiteX8" fmla="*/ 1 w 2232251"/>
                <a:gd name="connsiteY8" fmla="*/ 576065 h 1152130"/>
                <a:gd name="connsiteX9" fmla="*/ 72009 w 2232251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1 w 2160242"/>
                <a:gd name="connsiteY8" fmla="*/ 648070 h 1152130"/>
                <a:gd name="connsiteX9" fmla="*/ 0 w 2160242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72008 w 2160242"/>
                <a:gd name="connsiteY8" fmla="*/ 648070 h 1152130"/>
                <a:gd name="connsiteX9" fmla="*/ 0 w 2160242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77203 h 1197287"/>
                <a:gd name="connsiteX1" fmla="*/ 532215 w 2376266"/>
                <a:gd name="connsiteY1" fmla="*/ 109318 h 1197287"/>
                <a:gd name="connsiteX2" fmla="*/ 1556020 w 2376266"/>
                <a:gd name="connsiteY2" fmla="*/ 109319 h 1197287"/>
                <a:gd name="connsiteX3" fmla="*/ 2376264 w 2376266"/>
                <a:gd name="connsiteY3" fmla="*/ 765235 h 1197287"/>
                <a:gd name="connsiteX4" fmla="*/ 1556018 w 2376266"/>
                <a:gd name="connsiteY4" fmla="*/ 1133125 h 1197287"/>
                <a:gd name="connsiteX5" fmla="*/ 1044116 w 2376266"/>
                <a:gd name="connsiteY5" fmla="*/ 1197287 h 1197287"/>
                <a:gd name="connsiteX6" fmla="*/ 532213 w 2376266"/>
                <a:gd name="connsiteY6" fmla="*/ 1133125 h 1197287"/>
                <a:gd name="connsiteX7" fmla="*/ 72008 w 2376266"/>
                <a:gd name="connsiteY7" fmla="*/ 693227 h 1197287"/>
                <a:gd name="connsiteX8" fmla="*/ 0 w 2376266"/>
                <a:gd name="connsiteY8" fmla="*/ 477203 h 1197287"/>
                <a:gd name="connsiteX0" fmla="*/ 0 w 2376266"/>
                <a:gd name="connsiteY0" fmla="*/ 541366 h 1261450"/>
                <a:gd name="connsiteX1" fmla="*/ 532215 w 2376266"/>
                <a:gd name="connsiteY1" fmla="*/ 173481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41366 h 1261450"/>
                <a:gd name="connsiteX1" fmla="*/ 504056 w 2376266"/>
                <a:gd name="connsiteY1" fmla="*/ 109319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15389"/>
                <a:gd name="connsiteX1" fmla="*/ 504056 w 2376266"/>
                <a:gd name="connsiteY1" fmla="*/ 154104 h 1315389"/>
                <a:gd name="connsiteX2" fmla="*/ 1584176 w 2376266"/>
                <a:gd name="connsiteY2" fmla="*/ 154104 h 1315389"/>
                <a:gd name="connsiteX3" fmla="*/ 2376264 w 2376266"/>
                <a:gd name="connsiteY3" fmla="*/ 874183 h 1315389"/>
                <a:gd name="connsiteX4" fmla="*/ 1556018 w 2376266"/>
                <a:gd name="connsiteY4" fmla="*/ 1242073 h 1315389"/>
                <a:gd name="connsiteX5" fmla="*/ 532213 w 2376266"/>
                <a:gd name="connsiteY5" fmla="*/ 1242073 h 1315389"/>
                <a:gd name="connsiteX6" fmla="*/ 72008 w 2376266"/>
                <a:gd name="connsiteY6" fmla="*/ 802175 h 1315389"/>
                <a:gd name="connsiteX7" fmla="*/ 0 w 2376266"/>
                <a:gd name="connsiteY7" fmla="*/ 586151 h 1315389"/>
                <a:gd name="connsiteX0" fmla="*/ 0 w 2376266"/>
                <a:gd name="connsiteY0" fmla="*/ 586151 h 1315389"/>
                <a:gd name="connsiteX1" fmla="*/ 504056 w 2376266"/>
                <a:gd name="connsiteY1" fmla="*/ 154104 h 1315389"/>
                <a:gd name="connsiteX2" fmla="*/ 1584176 w 2376266"/>
                <a:gd name="connsiteY2" fmla="*/ 154104 h 1315389"/>
                <a:gd name="connsiteX3" fmla="*/ 2376264 w 2376266"/>
                <a:gd name="connsiteY3" fmla="*/ 874183 h 1315389"/>
                <a:gd name="connsiteX4" fmla="*/ 1556018 w 2376266"/>
                <a:gd name="connsiteY4" fmla="*/ 1242073 h 1315389"/>
                <a:gd name="connsiteX5" fmla="*/ 532213 w 2376266"/>
                <a:gd name="connsiteY5" fmla="*/ 1242073 h 1315389"/>
                <a:gd name="connsiteX6" fmla="*/ 0 w 2376266"/>
                <a:gd name="connsiteY6" fmla="*/ 586151 h 1315389"/>
                <a:gd name="connsiteX0" fmla="*/ 203483 w 2047536"/>
                <a:gd name="connsiteY0" fmla="*/ 1242073 h 1315389"/>
                <a:gd name="connsiteX1" fmla="*/ 175326 w 2047536"/>
                <a:gd name="connsiteY1" fmla="*/ 154104 h 1315389"/>
                <a:gd name="connsiteX2" fmla="*/ 1255446 w 2047536"/>
                <a:gd name="connsiteY2" fmla="*/ 154104 h 1315389"/>
                <a:gd name="connsiteX3" fmla="*/ 2047534 w 2047536"/>
                <a:gd name="connsiteY3" fmla="*/ 874183 h 1315389"/>
                <a:gd name="connsiteX4" fmla="*/ 1227288 w 2047536"/>
                <a:gd name="connsiteY4" fmla="*/ 1242073 h 1315389"/>
                <a:gd name="connsiteX5" fmla="*/ 203483 w 2047536"/>
                <a:gd name="connsiteY5" fmla="*/ 1242073 h 1315389"/>
                <a:gd name="connsiteX0" fmla="*/ 175326 w 2551595"/>
                <a:gd name="connsiteY0" fmla="*/ 1306235 h 1379551"/>
                <a:gd name="connsiteX1" fmla="*/ 679385 w 2551595"/>
                <a:gd name="connsiteY1" fmla="*/ 154104 h 1379551"/>
                <a:gd name="connsiteX2" fmla="*/ 1759505 w 2551595"/>
                <a:gd name="connsiteY2" fmla="*/ 154104 h 1379551"/>
                <a:gd name="connsiteX3" fmla="*/ 2551593 w 2551595"/>
                <a:gd name="connsiteY3" fmla="*/ 874183 h 1379551"/>
                <a:gd name="connsiteX4" fmla="*/ 1731347 w 2551595"/>
                <a:gd name="connsiteY4" fmla="*/ 1242073 h 1379551"/>
                <a:gd name="connsiteX5" fmla="*/ 175326 w 2551595"/>
                <a:gd name="connsiteY5" fmla="*/ 1306235 h 1379551"/>
                <a:gd name="connsiteX0" fmla="*/ 175326 w 2130600"/>
                <a:gd name="connsiteY0" fmla="*/ 1306235 h 1379551"/>
                <a:gd name="connsiteX1" fmla="*/ 679385 w 2130600"/>
                <a:gd name="connsiteY1" fmla="*/ 154104 h 1379551"/>
                <a:gd name="connsiteX2" fmla="*/ 1759505 w 2130600"/>
                <a:gd name="connsiteY2" fmla="*/ 154104 h 1379551"/>
                <a:gd name="connsiteX3" fmla="*/ 2076342 w 2130600"/>
                <a:gd name="connsiteY3" fmla="*/ 653118 h 1379551"/>
                <a:gd name="connsiteX4" fmla="*/ 1731347 w 2130600"/>
                <a:gd name="connsiteY4" fmla="*/ 1242073 h 1379551"/>
                <a:gd name="connsiteX5" fmla="*/ 175326 w 2130600"/>
                <a:gd name="connsiteY5" fmla="*/ 1306235 h 1379551"/>
                <a:gd name="connsiteX0" fmla="*/ 175326 w 1995376"/>
                <a:gd name="connsiteY0" fmla="*/ 1306235 h 1379551"/>
                <a:gd name="connsiteX1" fmla="*/ 679385 w 1995376"/>
                <a:gd name="connsiteY1" fmla="*/ 154104 h 1379551"/>
                <a:gd name="connsiteX2" fmla="*/ 1759505 w 1995376"/>
                <a:gd name="connsiteY2" fmla="*/ 154104 h 1379551"/>
                <a:gd name="connsiteX3" fmla="*/ 1731347 w 1995376"/>
                <a:gd name="connsiteY3" fmla="*/ 1242073 h 1379551"/>
                <a:gd name="connsiteX4" fmla="*/ 175326 w 1995376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759505 w 2102745"/>
                <a:gd name="connsiteY2" fmla="*/ 154104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251668"/>
                <a:gd name="connsiteY0" fmla="*/ 1306235 h 1379551"/>
                <a:gd name="connsiteX1" fmla="*/ 679385 w 2251668"/>
                <a:gd name="connsiteY1" fmla="*/ 154104 h 1379551"/>
                <a:gd name="connsiteX2" fmla="*/ 2076342 w 2251668"/>
                <a:gd name="connsiteY2" fmla="*/ 326559 h 1379551"/>
                <a:gd name="connsiteX3" fmla="*/ 1838715 w 2251668"/>
                <a:gd name="connsiteY3" fmla="*/ 1142956 h 1379551"/>
                <a:gd name="connsiteX4" fmla="*/ 175326 w 2251668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601089 w 2102745"/>
                <a:gd name="connsiteY2" fmla="*/ 326559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73619"/>
                <a:gd name="connsiteY0" fmla="*/ 1306235 h 1379551"/>
                <a:gd name="connsiteX1" fmla="*/ 679385 w 2173619"/>
                <a:gd name="connsiteY1" fmla="*/ 154104 h 1379551"/>
                <a:gd name="connsiteX2" fmla="*/ 1838715 w 2173619"/>
                <a:gd name="connsiteY2" fmla="*/ 326559 h 1379551"/>
                <a:gd name="connsiteX3" fmla="*/ 1838715 w 2173619"/>
                <a:gd name="connsiteY3" fmla="*/ 979677 h 1379551"/>
                <a:gd name="connsiteX4" fmla="*/ 175326 w 2173619"/>
                <a:gd name="connsiteY4" fmla="*/ 1306235 h 137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619" h="1379551">
                  <a:moveTo>
                    <a:pt x="175326" y="1306235"/>
                  </a:moveTo>
                  <a:cubicBezTo>
                    <a:pt x="-1" y="1124907"/>
                    <a:pt x="504058" y="335432"/>
                    <a:pt x="679385" y="154104"/>
                  </a:cubicBezTo>
                  <a:cubicBezTo>
                    <a:pt x="1148163" y="0"/>
                    <a:pt x="1468125" y="156602"/>
                    <a:pt x="1838715" y="326559"/>
                  </a:cubicBezTo>
                  <a:cubicBezTo>
                    <a:pt x="2173619" y="522996"/>
                    <a:pt x="2102745" y="787655"/>
                    <a:pt x="1838715" y="979677"/>
                  </a:cubicBezTo>
                  <a:cubicBezTo>
                    <a:pt x="1468999" y="1212215"/>
                    <a:pt x="422661" y="1379551"/>
                    <a:pt x="175326" y="1306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3419121" y="4075238"/>
              <a:ext cx="216023" cy="144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4137558" y="3860870"/>
              <a:ext cx="216025" cy="144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4715403" y="4220944"/>
              <a:ext cx="216025" cy="144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 rot="20883864">
              <a:off x="3467735" y="3519608"/>
              <a:ext cx="293793" cy="82427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41697 h 77702"/>
                <a:gd name="connsiteX1" fmla="*/ 73856 w 216024"/>
                <a:gd name="connsiteY1" fmla="*/ 7541 h 77702"/>
                <a:gd name="connsiteX2" fmla="*/ 108012 w 216024"/>
                <a:gd name="connsiteY2" fmla="*/ 5693 h 77702"/>
                <a:gd name="connsiteX3" fmla="*/ 216024 w 216024"/>
                <a:gd name="connsiteY3" fmla="*/ 41698 h 77702"/>
                <a:gd name="connsiteX4" fmla="*/ 142168 w 216024"/>
                <a:gd name="connsiteY4" fmla="*/ 75854 h 77702"/>
                <a:gd name="connsiteX5" fmla="*/ 108012 w 216024"/>
                <a:gd name="connsiteY5" fmla="*/ 77702 h 77702"/>
                <a:gd name="connsiteX6" fmla="*/ 73856 w 216024"/>
                <a:gd name="connsiteY6" fmla="*/ 75854 h 77702"/>
                <a:gd name="connsiteX7" fmla="*/ 0 w 216024"/>
                <a:gd name="connsiteY7" fmla="*/ 41697 h 77702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11693 w 227717"/>
                <a:gd name="connsiteY0" fmla="*/ 36004 h 72009"/>
                <a:gd name="connsiteX1" fmla="*/ 155709 w 227717"/>
                <a:gd name="connsiteY1" fmla="*/ 0 h 72009"/>
                <a:gd name="connsiteX2" fmla="*/ 227717 w 227717"/>
                <a:gd name="connsiteY2" fmla="*/ 36005 h 72009"/>
                <a:gd name="connsiteX3" fmla="*/ 153861 w 227717"/>
                <a:gd name="connsiteY3" fmla="*/ 70161 h 72009"/>
                <a:gd name="connsiteX4" fmla="*/ 119705 w 227717"/>
                <a:gd name="connsiteY4" fmla="*/ 72009 h 72009"/>
                <a:gd name="connsiteX5" fmla="*/ 85549 w 227717"/>
                <a:gd name="connsiteY5" fmla="*/ 70161 h 72009"/>
                <a:gd name="connsiteX6" fmla="*/ 11693 w 227717"/>
                <a:gd name="connsiteY6" fmla="*/ 36004 h 72009"/>
                <a:gd name="connsiteX0" fmla="*/ 11693 w 227717"/>
                <a:gd name="connsiteY0" fmla="*/ 36004 h 72009"/>
                <a:gd name="connsiteX1" fmla="*/ 155710 w 227717"/>
                <a:gd name="connsiteY1" fmla="*/ 0 h 72009"/>
                <a:gd name="connsiteX2" fmla="*/ 227717 w 227717"/>
                <a:gd name="connsiteY2" fmla="*/ 36005 h 72009"/>
                <a:gd name="connsiteX3" fmla="*/ 153861 w 227717"/>
                <a:gd name="connsiteY3" fmla="*/ 70161 h 72009"/>
                <a:gd name="connsiteX4" fmla="*/ 119705 w 227717"/>
                <a:gd name="connsiteY4" fmla="*/ 72009 h 72009"/>
                <a:gd name="connsiteX5" fmla="*/ 85549 w 227717"/>
                <a:gd name="connsiteY5" fmla="*/ 70161 h 72009"/>
                <a:gd name="connsiteX6" fmla="*/ 11693 w 227717"/>
                <a:gd name="connsiteY6" fmla="*/ 36004 h 72009"/>
                <a:gd name="connsiteX0" fmla="*/ 11693 w 227717"/>
                <a:gd name="connsiteY0" fmla="*/ 108012 h 144017"/>
                <a:gd name="connsiteX1" fmla="*/ 155710 w 227717"/>
                <a:gd name="connsiteY1" fmla="*/ 0 h 144017"/>
                <a:gd name="connsiteX2" fmla="*/ 227717 w 227717"/>
                <a:gd name="connsiteY2" fmla="*/ 108013 h 144017"/>
                <a:gd name="connsiteX3" fmla="*/ 153861 w 227717"/>
                <a:gd name="connsiteY3" fmla="*/ 142169 h 144017"/>
                <a:gd name="connsiteX4" fmla="*/ 119705 w 227717"/>
                <a:gd name="connsiteY4" fmla="*/ 144017 h 144017"/>
                <a:gd name="connsiteX5" fmla="*/ 85549 w 227717"/>
                <a:gd name="connsiteY5" fmla="*/ 142169 h 144017"/>
                <a:gd name="connsiteX6" fmla="*/ 11693 w 227717"/>
                <a:gd name="connsiteY6" fmla="*/ 108012 h 144017"/>
                <a:gd name="connsiteX0" fmla="*/ 11693 w 227717"/>
                <a:gd name="connsiteY0" fmla="*/ 36004 h 72009"/>
                <a:gd name="connsiteX1" fmla="*/ 155710 w 227717"/>
                <a:gd name="connsiteY1" fmla="*/ 0 h 72009"/>
                <a:gd name="connsiteX2" fmla="*/ 227717 w 227717"/>
                <a:gd name="connsiteY2" fmla="*/ 36005 h 72009"/>
                <a:gd name="connsiteX3" fmla="*/ 153861 w 227717"/>
                <a:gd name="connsiteY3" fmla="*/ 70161 h 72009"/>
                <a:gd name="connsiteX4" fmla="*/ 119705 w 227717"/>
                <a:gd name="connsiteY4" fmla="*/ 72009 h 72009"/>
                <a:gd name="connsiteX5" fmla="*/ 85549 w 227717"/>
                <a:gd name="connsiteY5" fmla="*/ 70161 h 72009"/>
                <a:gd name="connsiteX6" fmla="*/ 11693 w 227717"/>
                <a:gd name="connsiteY6" fmla="*/ 36004 h 72009"/>
                <a:gd name="connsiteX0" fmla="*/ 11693 w 227717"/>
                <a:gd name="connsiteY0" fmla="*/ 36004 h 72009"/>
                <a:gd name="connsiteX1" fmla="*/ 155710 w 227717"/>
                <a:gd name="connsiteY1" fmla="*/ 0 h 72009"/>
                <a:gd name="connsiteX2" fmla="*/ 227717 w 227717"/>
                <a:gd name="connsiteY2" fmla="*/ 36005 h 72009"/>
                <a:gd name="connsiteX3" fmla="*/ 119705 w 227717"/>
                <a:gd name="connsiteY3" fmla="*/ 72009 h 72009"/>
                <a:gd name="connsiteX4" fmla="*/ 85549 w 227717"/>
                <a:gd name="connsiteY4" fmla="*/ 70161 h 72009"/>
                <a:gd name="connsiteX5" fmla="*/ 11693 w 227717"/>
                <a:gd name="connsiteY5" fmla="*/ 36004 h 72009"/>
                <a:gd name="connsiteX0" fmla="*/ 6001 w 222025"/>
                <a:gd name="connsiteY0" fmla="*/ 36004 h 72009"/>
                <a:gd name="connsiteX1" fmla="*/ 150018 w 222025"/>
                <a:gd name="connsiteY1" fmla="*/ 0 h 72009"/>
                <a:gd name="connsiteX2" fmla="*/ 222025 w 222025"/>
                <a:gd name="connsiteY2" fmla="*/ 36005 h 72009"/>
                <a:gd name="connsiteX3" fmla="*/ 114013 w 222025"/>
                <a:gd name="connsiteY3" fmla="*/ 72009 h 72009"/>
                <a:gd name="connsiteX4" fmla="*/ 6001 w 222025"/>
                <a:gd name="connsiteY4" fmla="*/ 36004 h 72009"/>
                <a:gd name="connsiteX0" fmla="*/ 6001 w 294034"/>
                <a:gd name="connsiteY0" fmla="*/ 47389 h 83394"/>
                <a:gd name="connsiteX1" fmla="*/ 150018 w 294034"/>
                <a:gd name="connsiteY1" fmla="*/ 11385 h 83394"/>
                <a:gd name="connsiteX2" fmla="*/ 294034 w 294034"/>
                <a:gd name="connsiteY2" fmla="*/ 11385 h 83394"/>
                <a:gd name="connsiteX3" fmla="*/ 114013 w 294034"/>
                <a:gd name="connsiteY3" fmla="*/ 83394 h 83394"/>
                <a:gd name="connsiteX4" fmla="*/ 6001 w 294034"/>
                <a:gd name="connsiteY4" fmla="*/ 47389 h 83394"/>
                <a:gd name="connsiteX0" fmla="*/ 6001 w 294034"/>
                <a:gd name="connsiteY0" fmla="*/ 47389 h 83394"/>
                <a:gd name="connsiteX1" fmla="*/ 150017 w 294034"/>
                <a:gd name="connsiteY1" fmla="*/ 11385 h 83394"/>
                <a:gd name="connsiteX2" fmla="*/ 294034 w 294034"/>
                <a:gd name="connsiteY2" fmla="*/ 11385 h 83394"/>
                <a:gd name="connsiteX3" fmla="*/ 114013 w 294034"/>
                <a:gd name="connsiteY3" fmla="*/ 83394 h 83394"/>
                <a:gd name="connsiteX4" fmla="*/ 6001 w 294034"/>
                <a:gd name="connsiteY4" fmla="*/ 47389 h 8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034" h="83394">
                  <a:moveTo>
                    <a:pt x="6001" y="47389"/>
                  </a:moveTo>
                  <a:cubicBezTo>
                    <a:pt x="17694" y="35696"/>
                    <a:pt x="105911" y="16285"/>
                    <a:pt x="150017" y="11385"/>
                  </a:cubicBezTo>
                  <a:cubicBezTo>
                    <a:pt x="186021" y="11385"/>
                    <a:pt x="282649" y="0"/>
                    <a:pt x="294034" y="11385"/>
                  </a:cubicBezTo>
                  <a:cubicBezTo>
                    <a:pt x="288033" y="23386"/>
                    <a:pt x="137708" y="77701"/>
                    <a:pt x="114013" y="83394"/>
                  </a:cubicBezTo>
                  <a:cubicBezTo>
                    <a:pt x="78009" y="83394"/>
                    <a:pt x="0" y="59390"/>
                    <a:pt x="6001" y="47389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 rot="1534433">
              <a:off x="4197848" y="3468777"/>
              <a:ext cx="244828" cy="102409"/>
            </a:xfrm>
            <a:custGeom>
              <a:avLst/>
              <a:gdLst>
                <a:gd name="connsiteX0" fmla="*/ 0 w 288032"/>
                <a:gd name="connsiteY0" fmla="*/ 72008 h 144016"/>
                <a:gd name="connsiteX1" fmla="*/ 79610 w 288032"/>
                <a:gd name="connsiteY1" fmla="*/ 7602 h 144016"/>
                <a:gd name="connsiteX2" fmla="*/ 144016 w 288032"/>
                <a:gd name="connsiteY2" fmla="*/ 0 h 144016"/>
                <a:gd name="connsiteX3" fmla="*/ 208422 w 288032"/>
                <a:gd name="connsiteY3" fmla="*/ 7602 h 144016"/>
                <a:gd name="connsiteX4" fmla="*/ 288032 w 288032"/>
                <a:gd name="connsiteY4" fmla="*/ 72008 h 144016"/>
                <a:gd name="connsiteX5" fmla="*/ 208422 w 288032"/>
                <a:gd name="connsiteY5" fmla="*/ 136414 h 144016"/>
                <a:gd name="connsiteX6" fmla="*/ 144016 w 288032"/>
                <a:gd name="connsiteY6" fmla="*/ 144016 h 144016"/>
                <a:gd name="connsiteX7" fmla="*/ 79610 w 288032"/>
                <a:gd name="connsiteY7" fmla="*/ 136414 h 144016"/>
                <a:gd name="connsiteX8" fmla="*/ 0 w 288032"/>
                <a:gd name="connsiteY8" fmla="*/ 72008 h 144016"/>
                <a:gd name="connsiteX0" fmla="*/ 10734 w 298766"/>
                <a:gd name="connsiteY0" fmla="*/ 72008 h 144016"/>
                <a:gd name="connsiteX1" fmla="*/ 154750 w 298766"/>
                <a:gd name="connsiteY1" fmla="*/ 0 h 144016"/>
                <a:gd name="connsiteX2" fmla="*/ 219156 w 298766"/>
                <a:gd name="connsiteY2" fmla="*/ 7602 h 144016"/>
                <a:gd name="connsiteX3" fmla="*/ 298766 w 298766"/>
                <a:gd name="connsiteY3" fmla="*/ 72008 h 144016"/>
                <a:gd name="connsiteX4" fmla="*/ 219156 w 298766"/>
                <a:gd name="connsiteY4" fmla="*/ 136414 h 144016"/>
                <a:gd name="connsiteX5" fmla="*/ 154750 w 298766"/>
                <a:gd name="connsiteY5" fmla="*/ 144016 h 144016"/>
                <a:gd name="connsiteX6" fmla="*/ 90344 w 298766"/>
                <a:gd name="connsiteY6" fmla="*/ 136414 h 144016"/>
                <a:gd name="connsiteX7" fmla="*/ 10734 w 298766"/>
                <a:gd name="connsiteY7" fmla="*/ 72008 h 144016"/>
                <a:gd name="connsiteX0" fmla="*/ 21469 w 309501"/>
                <a:gd name="connsiteY0" fmla="*/ 64406 h 136414"/>
                <a:gd name="connsiteX1" fmla="*/ 229891 w 309501"/>
                <a:gd name="connsiteY1" fmla="*/ 0 h 136414"/>
                <a:gd name="connsiteX2" fmla="*/ 309501 w 309501"/>
                <a:gd name="connsiteY2" fmla="*/ 64406 h 136414"/>
                <a:gd name="connsiteX3" fmla="*/ 229891 w 309501"/>
                <a:gd name="connsiteY3" fmla="*/ 128812 h 136414"/>
                <a:gd name="connsiteX4" fmla="*/ 165485 w 309501"/>
                <a:gd name="connsiteY4" fmla="*/ 136414 h 136414"/>
                <a:gd name="connsiteX5" fmla="*/ 101079 w 309501"/>
                <a:gd name="connsiteY5" fmla="*/ 128812 h 136414"/>
                <a:gd name="connsiteX6" fmla="*/ 21469 w 309501"/>
                <a:gd name="connsiteY6" fmla="*/ 64406 h 136414"/>
                <a:gd name="connsiteX0" fmla="*/ 21469 w 264628"/>
                <a:gd name="connsiteY0" fmla="*/ 75140 h 162282"/>
                <a:gd name="connsiteX1" fmla="*/ 229891 w 264628"/>
                <a:gd name="connsiteY1" fmla="*/ 10734 h 162282"/>
                <a:gd name="connsiteX2" fmla="*/ 229891 w 264628"/>
                <a:gd name="connsiteY2" fmla="*/ 139546 h 162282"/>
                <a:gd name="connsiteX3" fmla="*/ 165485 w 264628"/>
                <a:gd name="connsiteY3" fmla="*/ 147148 h 162282"/>
                <a:gd name="connsiteX4" fmla="*/ 101079 w 264628"/>
                <a:gd name="connsiteY4" fmla="*/ 139546 h 162282"/>
                <a:gd name="connsiteX5" fmla="*/ 21469 w 264628"/>
                <a:gd name="connsiteY5" fmla="*/ 75140 h 162282"/>
                <a:gd name="connsiteX0" fmla="*/ 21469 w 253894"/>
                <a:gd name="connsiteY0" fmla="*/ 76407 h 148415"/>
                <a:gd name="connsiteX1" fmla="*/ 229891 w 253894"/>
                <a:gd name="connsiteY1" fmla="*/ 12001 h 148415"/>
                <a:gd name="connsiteX2" fmla="*/ 165485 w 253894"/>
                <a:gd name="connsiteY2" fmla="*/ 148415 h 148415"/>
                <a:gd name="connsiteX3" fmla="*/ 101079 w 253894"/>
                <a:gd name="connsiteY3" fmla="*/ 140813 h 148415"/>
                <a:gd name="connsiteX4" fmla="*/ 21469 w 253894"/>
                <a:gd name="connsiteY4" fmla="*/ 76407 h 148415"/>
                <a:gd name="connsiteX0" fmla="*/ 21469 w 263383"/>
                <a:gd name="connsiteY0" fmla="*/ 65826 h 135231"/>
                <a:gd name="connsiteX1" fmla="*/ 229891 w 263383"/>
                <a:gd name="connsiteY1" fmla="*/ 1420 h 135231"/>
                <a:gd name="connsiteX2" fmla="*/ 222419 w 263383"/>
                <a:gd name="connsiteY2" fmla="*/ 57309 h 135231"/>
                <a:gd name="connsiteX3" fmla="*/ 101079 w 263383"/>
                <a:gd name="connsiteY3" fmla="*/ 130232 h 135231"/>
                <a:gd name="connsiteX4" fmla="*/ 21469 w 263383"/>
                <a:gd name="connsiteY4" fmla="*/ 65826 h 135231"/>
                <a:gd name="connsiteX0" fmla="*/ 21469 w 274973"/>
                <a:gd name="connsiteY0" fmla="*/ 73812 h 143217"/>
                <a:gd name="connsiteX1" fmla="*/ 229891 w 274973"/>
                <a:gd name="connsiteY1" fmla="*/ 9406 h 143217"/>
                <a:gd name="connsiteX2" fmla="*/ 253504 w 274973"/>
                <a:gd name="connsiteY2" fmla="*/ 130249 h 143217"/>
                <a:gd name="connsiteX3" fmla="*/ 101079 w 274973"/>
                <a:gd name="connsiteY3" fmla="*/ 138218 h 143217"/>
                <a:gd name="connsiteX4" fmla="*/ 21469 w 274973"/>
                <a:gd name="connsiteY4" fmla="*/ 73812 h 143217"/>
                <a:gd name="connsiteX0" fmla="*/ 21469 w 263383"/>
                <a:gd name="connsiteY0" fmla="*/ 65825 h 135230"/>
                <a:gd name="connsiteX1" fmla="*/ 229891 w 263383"/>
                <a:gd name="connsiteY1" fmla="*/ 1419 h 135230"/>
                <a:gd name="connsiteX2" fmla="*/ 222420 w 263383"/>
                <a:gd name="connsiteY2" fmla="*/ 57308 h 135230"/>
                <a:gd name="connsiteX3" fmla="*/ 101079 w 263383"/>
                <a:gd name="connsiteY3" fmla="*/ 130231 h 135230"/>
                <a:gd name="connsiteX4" fmla="*/ 21469 w 263383"/>
                <a:gd name="connsiteY4" fmla="*/ 65825 h 135230"/>
                <a:gd name="connsiteX0" fmla="*/ 21469 w 274973"/>
                <a:gd name="connsiteY0" fmla="*/ 73812 h 143217"/>
                <a:gd name="connsiteX1" fmla="*/ 229891 w 274973"/>
                <a:gd name="connsiteY1" fmla="*/ 9406 h 143217"/>
                <a:gd name="connsiteX2" fmla="*/ 253504 w 274973"/>
                <a:gd name="connsiteY2" fmla="*/ 130249 h 143217"/>
                <a:gd name="connsiteX3" fmla="*/ 101079 w 274973"/>
                <a:gd name="connsiteY3" fmla="*/ 138218 h 143217"/>
                <a:gd name="connsiteX4" fmla="*/ 21469 w 274973"/>
                <a:gd name="connsiteY4" fmla="*/ 73812 h 143217"/>
                <a:gd name="connsiteX0" fmla="*/ 22896 w 276400"/>
                <a:gd name="connsiteY0" fmla="*/ 73812 h 132462"/>
                <a:gd name="connsiteX1" fmla="*/ 231318 w 276400"/>
                <a:gd name="connsiteY1" fmla="*/ 9406 h 132462"/>
                <a:gd name="connsiteX2" fmla="*/ 254931 w 276400"/>
                <a:gd name="connsiteY2" fmla="*/ 130249 h 132462"/>
                <a:gd name="connsiteX3" fmla="*/ 93940 w 276400"/>
                <a:gd name="connsiteY3" fmla="*/ 127463 h 132462"/>
                <a:gd name="connsiteX4" fmla="*/ 22896 w 276400"/>
                <a:gd name="connsiteY4" fmla="*/ 73812 h 132462"/>
                <a:gd name="connsiteX0" fmla="*/ 22896 w 276400"/>
                <a:gd name="connsiteY0" fmla="*/ 73812 h 132462"/>
                <a:gd name="connsiteX1" fmla="*/ 231318 w 276400"/>
                <a:gd name="connsiteY1" fmla="*/ 9406 h 132462"/>
                <a:gd name="connsiteX2" fmla="*/ 254931 w 276400"/>
                <a:gd name="connsiteY2" fmla="*/ 130248 h 132462"/>
                <a:gd name="connsiteX3" fmla="*/ 93940 w 276400"/>
                <a:gd name="connsiteY3" fmla="*/ 127463 h 132462"/>
                <a:gd name="connsiteX4" fmla="*/ 22896 w 276400"/>
                <a:gd name="connsiteY4" fmla="*/ 73812 h 132462"/>
                <a:gd name="connsiteX0" fmla="*/ 22896 w 243159"/>
                <a:gd name="connsiteY0" fmla="*/ 73348 h 137733"/>
                <a:gd name="connsiteX1" fmla="*/ 231318 w 243159"/>
                <a:gd name="connsiteY1" fmla="*/ 8942 h 137733"/>
                <a:gd name="connsiteX2" fmla="*/ 93940 w 243159"/>
                <a:gd name="connsiteY2" fmla="*/ 126999 h 137733"/>
                <a:gd name="connsiteX3" fmla="*/ 22896 w 243159"/>
                <a:gd name="connsiteY3" fmla="*/ 73348 h 137733"/>
                <a:gd name="connsiteX0" fmla="*/ 12071 w 243159"/>
                <a:gd name="connsiteY0" fmla="*/ 68167 h 101468"/>
                <a:gd name="connsiteX1" fmla="*/ 220493 w 243159"/>
                <a:gd name="connsiteY1" fmla="*/ 3761 h 101468"/>
                <a:gd name="connsiteX2" fmla="*/ 148069 w 243159"/>
                <a:gd name="connsiteY2" fmla="*/ 90734 h 101468"/>
                <a:gd name="connsiteX3" fmla="*/ 12071 w 243159"/>
                <a:gd name="connsiteY3" fmla="*/ 68167 h 10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59" h="101468">
                  <a:moveTo>
                    <a:pt x="12071" y="68167"/>
                  </a:moveTo>
                  <a:cubicBezTo>
                    <a:pt x="24142" y="53672"/>
                    <a:pt x="197827" y="0"/>
                    <a:pt x="220493" y="3761"/>
                  </a:cubicBezTo>
                  <a:cubicBezTo>
                    <a:pt x="243159" y="7522"/>
                    <a:pt x="182806" y="80000"/>
                    <a:pt x="148069" y="90734"/>
                  </a:cubicBezTo>
                  <a:cubicBezTo>
                    <a:pt x="113332" y="101468"/>
                    <a:pt x="0" y="82662"/>
                    <a:pt x="12071" y="68167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3995050" y="4292183"/>
              <a:ext cx="216023" cy="144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 flipH="1">
              <a:off x="2194680" y="3787706"/>
              <a:ext cx="486774" cy="432115"/>
            </a:xfrm>
            <a:custGeom>
              <a:avLst/>
              <a:gdLst>
                <a:gd name="connsiteX0" fmla="*/ 0 w 2232248"/>
                <a:gd name="connsiteY0" fmla="*/ 576064 h 1152128"/>
                <a:gd name="connsiteX1" fmla="*/ 604223 w 2232248"/>
                <a:gd name="connsiteY1" fmla="*/ 64163 h 1152128"/>
                <a:gd name="connsiteX2" fmla="*/ 1116125 w 2232248"/>
                <a:gd name="connsiteY2" fmla="*/ 2 h 1152128"/>
                <a:gd name="connsiteX3" fmla="*/ 1628028 w 2232248"/>
                <a:gd name="connsiteY3" fmla="*/ 64164 h 1152128"/>
                <a:gd name="connsiteX4" fmla="*/ 2232248 w 2232248"/>
                <a:gd name="connsiteY4" fmla="*/ 576068 h 1152128"/>
                <a:gd name="connsiteX5" fmla="*/ 1628026 w 2232248"/>
                <a:gd name="connsiteY5" fmla="*/ 1087970 h 1152128"/>
                <a:gd name="connsiteX6" fmla="*/ 1116124 w 2232248"/>
                <a:gd name="connsiteY6" fmla="*/ 1152132 h 1152128"/>
                <a:gd name="connsiteX7" fmla="*/ 604221 w 2232248"/>
                <a:gd name="connsiteY7" fmla="*/ 1087970 h 1152128"/>
                <a:gd name="connsiteX8" fmla="*/ 0 w 2232248"/>
                <a:gd name="connsiteY8" fmla="*/ 576067 h 1152128"/>
                <a:gd name="connsiteX9" fmla="*/ 0 w 2232248"/>
                <a:gd name="connsiteY9" fmla="*/ 576064 h 1152128"/>
                <a:gd name="connsiteX0" fmla="*/ 72009 w 2232251"/>
                <a:gd name="connsiteY0" fmla="*/ 432046 h 1152130"/>
                <a:gd name="connsiteX1" fmla="*/ 604224 w 2232251"/>
                <a:gd name="connsiteY1" fmla="*/ 64161 h 1152130"/>
                <a:gd name="connsiteX2" fmla="*/ 1116126 w 2232251"/>
                <a:gd name="connsiteY2" fmla="*/ 0 h 1152130"/>
                <a:gd name="connsiteX3" fmla="*/ 1628029 w 2232251"/>
                <a:gd name="connsiteY3" fmla="*/ 64162 h 1152130"/>
                <a:gd name="connsiteX4" fmla="*/ 2232249 w 2232251"/>
                <a:gd name="connsiteY4" fmla="*/ 576066 h 1152130"/>
                <a:gd name="connsiteX5" fmla="*/ 1628027 w 2232251"/>
                <a:gd name="connsiteY5" fmla="*/ 1087968 h 1152130"/>
                <a:gd name="connsiteX6" fmla="*/ 1116125 w 2232251"/>
                <a:gd name="connsiteY6" fmla="*/ 1152130 h 1152130"/>
                <a:gd name="connsiteX7" fmla="*/ 604222 w 2232251"/>
                <a:gd name="connsiteY7" fmla="*/ 1087968 h 1152130"/>
                <a:gd name="connsiteX8" fmla="*/ 1 w 2232251"/>
                <a:gd name="connsiteY8" fmla="*/ 576065 h 1152130"/>
                <a:gd name="connsiteX9" fmla="*/ 72009 w 2232251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1 w 2160242"/>
                <a:gd name="connsiteY8" fmla="*/ 648070 h 1152130"/>
                <a:gd name="connsiteX9" fmla="*/ 0 w 2160242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72008 w 2160242"/>
                <a:gd name="connsiteY8" fmla="*/ 648070 h 1152130"/>
                <a:gd name="connsiteX9" fmla="*/ 0 w 2160242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77203 h 1197287"/>
                <a:gd name="connsiteX1" fmla="*/ 532215 w 2376266"/>
                <a:gd name="connsiteY1" fmla="*/ 109318 h 1197287"/>
                <a:gd name="connsiteX2" fmla="*/ 1556020 w 2376266"/>
                <a:gd name="connsiteY2" fmla="*/ 109319 h 1197287"/>
                <a:gd name="connsiteX3" fmla="*/ 2376264 w 2376266"/>
                <a:gd name="connsiteY3" fmla="*/ 765235 h 1197287"/>
                <a:gd name="connsiteX4" fmla="*/ 1556018 w 2376266"/>
                <a:gd name="connsiteY4" fmla="*/ 1133125 h 1197287"/>
                <a:gd name="connsiteX5" fmla="*/ 1044116 w 2376266"/>
                <a:gd name="connsiteY5" fmla="*/ 1197287 h 1197287"/>
                <a:gd name="connsiteX6" fmla="*/ 532213 w 2376266"/>
                <a:gd name="connsiteY6" fmla="*/ 1133125 h 1197287"/>
                <a:gd name="connsiteX7" fmla="*/ 72008 w 2376266"/>
                <a:gd name="connsiteY7" fmla="*/ 693227 h 1197287"/>
                <a:gd name="connsiteX8" fmla="*/ 0 w 2376266"/>
                <a:gd name="connsiteY8" fmla="*/ 477203 h 1197287"/>
                <a:gd name="connsiteX0" fmla="*/ 0 w 2376266"/>
                <a:gd name="connsiteY0" fmla="*/ 541366 h 1261450"/>
                <a:gd name="connsiteX1" fmla="*/ 532215 w 2376266"/>
                <a:gd name="connsiteY1" fmla="*/ 173481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41366 h 1261450"/>
                <a:gd name="connsiteX1" fmla="*/ 504056 w 2376266"/>
                <a:gd name="connsiteY1" fmla="*/ 109319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15389"/>
                <a:gd name="connsiteX1" fmla="*/ 504056 w 2376266"/>
                <a:gd name="connsiteY1" fmla="*/ 154104 h 1315389"/>
                <a:gd name="connsiteX2" fmla="*/ 1584176 w 2376266"/>
                <a:gd name="connsiteY2" fmla="*/ 154104 h 1315389"/>
                <a:gd name="connsiteX3" fmla="*/ 2376264 w 2376266"/>
                <a:gd name="connsiteY3" fmla="*/ 874183 h 1315389"/>
                <a:gd name="connsiteX4" fmla="*/ 1556018 w 2376266"/>
                <a:gd name="connsiteY4" fmla="*/ 1242073 h 1315389"/>
                <a:gd name="connsiteX5" fmla="*/ 532213 w 2376266"/>
                <a:gd name="connsiteY5" fmla="*/ 1242073 h 1315389"/>
                <a:gd name="connsiteX6" fmla="*/ 72008 w 2376266"/>
                <a:gd name="connsiteY6" fmla="*/ 802175 h 1315389"/>
                <a:gd name="connsiteX7" fmla="*/ 0 w 2376266"/>
                <a:gd name="connsiteY7" fmla="*/ 586151 h 1315389"/>
                <a:gd name="connsiteX0" fmla="*/ 0 w 2376266"/>
                <a:gd name="connsiteY0" fmla="*/ 586151 h 1315389"/>
                <a:gd name="connsiteX1" fmla="*/ 504056 w 2376266"/>
                <a:gd name="connsiteY1" fmla="*/ 154104 h 1315389"/>
                <a:gd name="connsiteX2" fmla="*/ 1584176 w 2376266"/>
                <a:gd name="connsiteY2" fmla="*/ 154104 h 1315389"/>
                <a:gd name="connsiteX3" fmla="*/ 2376264 w 2376266"/>
                <a:gd name="connsiteY3" fmla="*/ 874183 h 1315389"/>
                <a:gd name="connsiteX4" fmla="*/ 1556018 w 2376266"/>
                <a:gd name="connsiteY4" fmla="*/ 1242073 h 1315389"/>
                <a:gd name="connsiteX5" fmla="*/ 532213 w 2376266"/>
                <a:gd name="connsiteY5" fmla="*/ 1242073 h 1315389"/>
                <a:gd name="connsiteX6" fmla="*/ 0 w 2376266"/>
                <a:gd name="connsiteY6" fmla="*/ 586151 h 1315389"/>
                <a:gd name="connsiteX0" fmla="*/ 203483 w 2047536"/>
                <a:gd name="connsiteY0" fmla="*/ 1242073 h 1315389"/>
                <a:gd name="connsiteX1" fmla="*/ 175326 w 2047536"/>
                <a:gd name="connsiteY1" fmla="*/ 154104 h 1315389"/>
                <a:gd name="connsiteX2" fmla="*/ 1255446 w 2047536"/>
                <a:gd name="connsiteY2" fmla="*/ 154104 h 1315389"/>
                <a:gd name="connsiteX3" fmla="*/ 2047534 w 2047536"/>
                <a:gd name="connsiteY3" fmla="*/ 874183 h 1315389"/>
                <a:gd name="connsiteX4" fmla="*/ 1227288 w 2047536"/>
                <a:gd name="connsiteY4" fmla="*/ 1242073 h 1315389"/>
                <a:gd name="connsiteX5" fmla="*/ 203483 w 2047536"/>
                <a:gd name="connsiteY5" fmla="*/ 1242073 h 1315389"/>
                <a:gd name="connsiteX0" fmla="*/ 175326 w 2551595"/>
                <a:gd name="connsiteY0" fmla="*/ 1306235 h 1379551"/>
                <a:gd name="connsiteX1" fmla="*/ 679385 w 2551595"/>
                <a:gd name="connsiteY1" fmla="*/ 154104 h 1379551"/>
                <a:gd name="connsiteX2" fmla="*/ 1759505 w 2551595"/>
                <a:gd name="connsiteY2" fmla="*/ 154104 h 1379551"/>
                <a:gd name="connsiteX3" fmla="*/ 2551593 w 2551595"/>
                <a:gd name="connsiteY3" fmla="*/ 874183 h 1379551"/>
                <a:gd name="connsiteX4" fmla="*/ 1731347 w 2551595"/>
                <a:gd name="connsiteY4" fmla="*/ 1242073 h 1379551"/>
                <a:gd name="connsiteX5" fmla="*/ 175326 w 2551595"/>
                <a:gd name="connsiteY5" fmla="*/ 1306235 h 1379551"/>
                <a:gd name="connsiteX0" fmla="*/ 175326 w 2130600"/>
                <a:gd name="connsiteY0" fmla="*/ 1306235 h 1379551"/>
                <a:gd name="connsiteX1" fmla="*/ 679385 w 2130600"/>
                <a:gd name="connsiteY1" fmla="*/ 154104 h 1379551"/>
                <a:gd name="connsiteX2" fmla="*/ 1759505 w 2130600"/>
                <a:gd name="connsiteY2" fmla="*/ 154104 h 1379551"/>
                <a:gd name="connsiteX3" fmla="*/ 2076342 w 2130600"/>
                <a:gd name="connsiteY3" fmla="*/ 653118 h 1379551"/>
                <a:gd name="connsiteX4" fmla="*/ 1731347 w 2130600"/>
                <a:gd name="connsiteY4" fmla="*/ 1242073 h 1379551"/>
                <a:gd name="connsiteX5" fmla="*/ 175326 w 2130600"/>
                <a:gd name="connsiteY5" fmla="*/ 1306235 h 1379551"/>
                <a:gd name="connsiteX0" fmla="*/ 175326 w 1995376"/>
                <a:gd name="connsiteY0" fmla="*/ 1306235 h 1379551"/>
                <a:gd name="connsiteX1" fmla="*/ 679385 w 1995376"/>
                <a:gd name="connsiteY1" fmla="*/ 154104 h 1379551"/>
                <a:gd name="connsiteX2" fmla="*/ 1759505 w 1995376"/>
                <a:gd name="connsiteY2" fmla="*/ 154104 h 1379551"/>
                <a:gd name="connsiteX3" fmla="*/ 1731347 w 1995376"/>
                <a:gd name="connsiteY3" fmla="*/ 1242073 h 1379551"/>
                <a:gd name="connsiteX4" fmla="*/ 175326 w 1995376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759505 w 2102745"/>
                <a:gd name="connsiteY2" fmla="*/ 154104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251668"/>
                <a:gd name="connsiteY0" fmla="*/ 1306235 h 1379551"/>
                <a:gd name="connsiteX1" fmla="*/ 679385 w 2251668"/>
                <a:gd name="connsiteY1" fmla="*/ 154104 h 1379551"/>
                <a:gd name="connsiteX2" fmla="*/ 2076342 w 2251668"/>
                <a:gd name="connsiteY2" fmla="*/ 326559 h 1379551"/>
                <a:gd name="connsiteX3" fmla="*/ 1838715 w 2251668"/>
                <a:gd name="connsiteY3" fmla="*/ 1142956 h 1379551"/>
                <a:gd name="connsiteX4" fmla="*/ 175326 w 2251668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601089 w 2102745"/>
                <a:gd name="connsiteY2" fmla="*/ 326559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73619"/>
                <a:gd name="connsiteY0" fmla="*/ 1306235 h 1379551"/>
                <a:gd name="connsiteX1" fmla="*/ 679385 w 2173619"/>
                <a:gd name="connsiteY1" fmla="*/ 154104 h 1379551"/>
                <a:gd name="connsiteX2" fmla="*/ 1838715 w 2173619"/>
                <a:gd name="connsiteY2" fmla="*/ 326559 h 1379551"/>
                <a:gd name="connsiteX3" fmla="*/ 1838715 w 2173619"/>
                <a:gd name="connsiteY3" fmla="*/ 979677 h 1379551"/>
                <a:gd name="connsiteX4" fmla="*/ 175326 w 2173619"/>
                <a:gd name="connsiteY4" fmla="*/ 1306235 h 1379551"/>
                <a:gd name="connsiteX0" fmla="*/ 679385 w 2173619"/>
                <a:gd name="connsiteY0" fmla="*/ 154104 h 1379551"/>
                <a:gd name="connsiteX1" fmla="*/ 1838715 w 2173619"/>
                <a:gd name="connsiteY1" fmla="*/ 326559 h 1379551"/>
                <a:gd name="connsiteX2" fmla="*/ 1838715 w 2173619"/>
                <a:gd name="connsiteY2" fmla="*/ 979677 h 1379551"/>
                <a:gd name="connsiteX3" fmla="*/ 175326 w 2173619"/>
                <a:gd name="connsiteY3" fmla="*/ 1306235 h 1379551"/>
                <a:gd name="connsiteX4" fmla="*/ 981137 w 2173619"/>
                <a:gd name="connsiteY4" fmla="*/ 361446 h 1379551"/>
                <a:gd name="connsiteX0" fmla="*/ 679385 w 1922726"/>
                <a:gd name="connsiteY0" fmla="*/ -1 h 1225446"/>
                <a:gd name="connsiteX1" fmla="*/ 1838715 w 1922726"/>
                <a:gd name="connsiteY1" fmla="*/ 825572 h 1225446"/>
                <a:gd name="connsiteX2" fmla="*/ 175326 w 1922726"/>
                <a:gd name="connsiteY2" fmla="*/ 1152130 h 1225446"/>
                <a:gd name="connsiteX3" fmla="*/ 981137 w 1922726"/>
                <a:gd name="connsiteY3" fmla="*/ 207341 h 1225446"/>
                <a:gd name="connsiteX0" fmla="*/ 1935992 w 2177519"/>
                <a:gd name="connsiteY0" fmla="*/ 0 h 1216272"/>
                <a:gd name="connsiteX1" fmla="*/ 1838715 w 2177519"/>
                <a:gd name="connsiteY1" fmla="*/ 816398 h 1216272"/>
                <a:gd name="connsiteX2" fmla="*/ 175326 w 2177519"/>
                <a:gd name="connsiteY2" fmla="*/ 1142956 h 1216272"/>
                <a:gd name="connsiteX3" fmla="*/ 981137 w 2177519"/>
                <a:gd name="connsiteY3" fmla="*/ 198167 h 1216272"/>
                <a:gd name="connsiteX0" fmla="*/ 954855 w 1196382"/>
                <a:gd name="connsiteY0" fmla="*/ 0 h 849426"/>
                <a:gd name="connsiteX1" fmla="*/ 857578 w 1196382"/>
                <a:gd name="connsiteY1" fmla="*/ 816398 h 849426"/>
                <a:gd name="connsiteX2" fmla="*/ 0 w 1196382"/>
                <a:gd name="connsiteY2" fmla="*/ 198167 h 849426"/>
                <a:gd name="connsiteX0" fmla="*/ 1425758 w 1667285"/>
                <a:gd name="connsiteY0" fmla="*/ 0 h 1271754"/>
                <a:gd name="connsiteX1" fmla="*/ 1328481 w 1667285"/>
                <a:gd name="connsiteY1" fmla="*/ 816398 h 1271754"/>
                <a:gd name="connsiteX2" fmla="*/ 0 w 1667285"/>
                <a:gd name="connsiteY2" fmla="*/ 1142956 h 1271754"/>
                <a:gd name="connsiteX0" fmla="*/ 1425758 w 2077564"/>
                <a:gd name="connsiteY0" fmla="*/ 0 h 1271754"/>
                <a:gd name="connsiteX1" fmla="*/ 1328481 w 2077564"/>
                <a:gd name="connsiteY1" fmla="*/ 816398 h 1271754"/>
                <a:gd name="connsiteX2" fmla="*/ 0 w 2077564"/>
                <a:gd name="connsiteY2" fmla="*/ 1142956 h 1271754"/>
                <a:gd name="connsiteX0" fmla="*/ 950509 w 1602315"/>
                <a:gd name="connsiteY0" fmla="*/ 0 h 1108474"/>
                <a:gd name="connsiteX1" fmla="*/ 853232 w 1602315"/>
                <a:gd name="connsiteY1" fmla="*/ 816398 h 1108474"/>
                <a:gd name="connsiteX2" fmla="*/ 0 w 1602315"/>
                <a:gd name="connsiteY2" fmla="*/ 979677 h 1108474"/>
                <a:gd name="connsiteX0" fmla="*/ 950509 w 1602315"/>
                <a:gd name="connsiteY0" fmla="*/ 0 h 979677"/>
                <a:gd name="connsiteX1" fmla="*/ 853232 w 1602315"/>
                <a:gd name="connsiteY1" fmla="*/ 816398 h 979677"/>
                <a:gd name="connsiteX2" fmla="*/ 0 w 1602315"/>
                <a:gd name="connsiteY2" fmla="*/ 979677 h 97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2315" h="979677">
                  <a:moveTo>
                    <a:pt x="950509" y="0"/>
                  </a:moveTo>
                  <a:cubicBezTo>
                    <a:pt x="1192036" y="171995"/>
                    <a:pt x="1602315" y="528661"/>
                    <a:pt x="853232" y="816398"/>
                  </a:cubicBezTo>
                  <a:cubicBezTo>
                    <a:pt x="694090" y="849426"/>
                    <a:pt x="633343" y="925227"/>
                    <a:pt x="0" y="9796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 flipH="1" flipV="1">
              <a:off x="2333225" y="4292035"/>
              <a:ext cx="486775" cy="432113"/>
            </a:xfrm>
            <a:custGeom>
              <a:avLst/>
              <a:gdLst>
                <a:gd name="connsiteX0" fmla="*/ 0 w 2232248"/>
                <a:gd name="connsiteY0" fmla="*/ 576064 h 1152128"/>
                <a:gd name="connsiteX1" fmla="*/ 604223 w 2232248"/>
                <a:gd name="connsiteY1" fmla="*/ 64163 h 1152128"/>
                <a:gd name="connsiteX2" fmla="*/ 1116125 w 2232248"/>
                <a:gd name="connsiteY2" fmla="*/ 2 h 1152128"/>
                <a:gd name="connsiteX3" fmla="*/ 1628028 w 2232248"/>
                <a:gd name="connsiteY3" fmla="*/ 64164 h 1152128"/>
                <a:gd name="connsiteX4" fmla="*/ 2232248 w 2232248"/>
                <a:gd name="connsiteY4" fmla="*/ 576068 h 1152128"/>
                <a:gd name="connsiteX5" fmla="*/ 1628026 w 2232248"/>
                <a:gd name="connsiteY5" fmla="*/ 1087970 h 1152128"/>
                <a:gd name="connsiteX6" fmla="*/ 1116124 w 2232248"/>
                <a:gd name="connsiteY6" fmla="*/ 1152132 h 1152128"/>
                <a:gd name="connsiteX7" fmla="*/ 604221 w 2232248"/>
                <a:gd name="connsiteY7" fmla="*/ 1087970 h 1152128"/>
                <a:gd name="connsiteX8" fmla="*/ 0 w 2232248"/>
                <a:gd name="connsiteY8" fmla="*/ 576067 h 1152128"/>
                <a:gd name="connsiteX9" fmla="*/ 0 w 2232248"/>
                <a:gd name="connsiteY9" fmla="*/ 576064 h 1152128"/>
                <a:gd name="connsiteX0" fmla="*/ 72009 w 2232251"/>
                <a:gd name="connsiteY0" fmla="*/ 432046 h 1152130"/>
                <a:gd name="connsiteX1" fmla="*/ 604224 w 2232251"/>
                <a:gd name="connsiteY1" fmla="*/ 64161 h 1152130"/>
                <a:gd name="connsiteX2" fmla="*/ 1116126 w 2232251"/>
                <a:gd name="connsiteY2" fmla="*/ 0 h 1152130"/>
                <a:gd name="connsiteX3" fmla="*/ 1628029 w 2232251"/>
                <a:gd name="connsiteY3" fmla="*/ 64162 h 1152130"/>
                <a:gd name="connsiteX4" fmla="*/ 2232249 w 2232251"/>
                <a:gd name="connsiteY4" fmla="*/ 576066 h 1152130"/>
                <a:gd name="connsiteX5" fmla="*/ 1628027 w 2232251"/>
                <a:gd name="connsiteY5" fmla="*/ 1087968 h 1152130"/>
                <a:gd name="connsiteX6" fmla="*/ 1116125 w 2232251"/>
                <a:gd name="connsiteY6" fmla="*/ 1152130 h 1152130"/>
                <a:gd name="connsiteX7" fmla="*/ 604222 w 2232251"/>
                <a:gd name="connsiteY7" fmla="*/ 1087968 h 1152130"/>
                <a:gd name="connsiteX8" fmla="*/ 1 w 2232251"/>
                <a:gd name="connsiteY8" fmla="*/ 576065 h 1152130"/>
                <a:gd name="connsiteX9" fmla="*/ 72009 w 2232251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1 w 2160242"/>
                <a:gd name="connsiteY8" fmla="*/ 648070 h 1152130"/>
                <a:gd name="connsiteX9" fmla="*/ 0 w 2160242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72008 w 2160242"/>
                <a:gd name="connsiteY8" fmla="*/ 648070 h 1152130"/>
                <a:gd name="connsiteX9" fmla="*/ 0 w 2160242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77203 h 1197287"/>
                <a:gd name="connsiteX1" fmla="*/ 532215 w 2376266"/>
                <a:gd name="connsiteY1" fmla="*/ 109318 h 1197287"/>
                <a:gd name="connsiteX2" fmla="*/ 1556020 w 2376266"/>
                <a:gd name="connsiteY2" fmla="*/ 109319 h 1197287"/>
                <a:gd name="connsiteX3" fmla="*/ 2376264 w 2376266"/>
                <a:gd name="connsiteY3" fmla="*/ 765235 h 1197287"/>
                <a:gd name="connsiteX4" fmla="*/ 1556018 w 2376266"/>
                <a:gd name="connsiteY4" fmla="*/ 1133125 h 1197287"/>
                <a:gd name="connsiteX5" fmla="*/ 1044116 w 2376266"/>
                <a:gd name="connsiteY5" fmla="*/ 1197287 h 1197287"/>
                <a:gd name="connsiteX6" fmla="*/ 532213 w 2376266"/>
                <a:gd name="connsiteY6" fmla="*/ 1133125 h 1197287"/>
                <a:gd name="connsiteX7" fmla="*/ 72008 w 2376266"/>
                <a:gd name="connsiteY7" fmla="*/ 693227 h 1197287"/>
                <a:gd name="connsiteX8" fmla="*/ 0 w 2376266"/>
                <a:gd name="connsiteY8" fmla="*/ 477203 h 1197287"/>
                <a:gd name="connsiteX0" fmla="*/ 0 w 2376266"/>
                <a:gd name="connsiteY0" fmla="*/ 541366 h 1261450"/>
                <a:gd name="connsiteX1" fmla="*/ 532215 w 2376266"/>
                <a:gd name="connsiteY1" fmla="*/ 173481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41366 h 1261450"/>
                <a:gd name="connsiteX1" fmla="*/ 504056 w 2376266"/>
                <a:gd name="connsiteY1" fmla="*/ 109319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15389"/>
                <a:gd name="connsiteX1" fmla="*/ 504056 w 2376266"/>
                <a:gd name="connsiteY1" fmla="*/ 154104 h 1315389"/>
                <a:gd name="connsiteX2" fmla="*/ 1584176 w 2376266"/>
                <a:gd name="connsiteY2" fmla="*/ 154104 h 1315389"/>
                <a:gd name="connsiteX3" fmla="*/ 2376264 w 2376266"/>
                <a:gd name="connsiteY3" fmla="*/ 874183 h 1315389"/>
                <a:gd name="connsiteX4" fmla="*/ 1556018 w 2376266"/>
                <a:gd name="connsiteY4" fmla="*/ 1242073 h 1315389"/>
                <a:gd name="connsiteX5" fmla="*/ 532213 w 2376266"/>
                <a:gd name="connsiteY5" fmla="*/ 1242073 h 1315389"/>
                <a:gd name="connsiteX6" fmla="*/ 72008 w 2376266"/>
                <a:gd name="connsiteY6" fmla="*/ 802175 h 1315389"/>
                <a:gd name="connsiteX7" fmla="*/ 0 w 2376266"/>
                <a:gd name="connsiteY7" fmla="*/ 586151 h 1315389"/>
                <a:gd name="connsiteX0" fmla="*/ 0 w 2376266"/>
                <a:gd name="connsiteY0" fmla="*/ 586151 h 1315389"/>
                <a:gd name="connsiteX1" fmla="*/ 504056 w 2376266"/>
                <a:gd name="connsiteY1" fmla="*/ 154104 h 1315389"/>
                <a:gd name="connsiteX2" fmla="*/ 1584176 w 2376266"/>
                <a:gd name="connsiteY2" fmla="*/ 154104 h 1315389"/>
                <a:gd name="connsiteX3" fmla="*/ 2376264 w 2376266"/>
                <a:gd name="connsiteY3" fmla="*/ 874183 h 1315389"/>
                <a:gd name="connsiteX4" fmla="*/ 1556018 w 2376266"/>
                <a:gd name="connsiteY4" fmla="*/ 1242073 h 1315389"/>
                <a:gd name="connsiteX5" fmla="*/ 532213 w 2376266"/>
                <a:gd name="connsiteY5" fmla="*/ 1242073 h 1315389"/>
                <a:gd name="connsiteX6" fmla="*/ 0 w 2376266"/>
                <a:gd name="connsiteY6" fmla="*/ 586151 h 1315389"/>
                <a:gd name="connsiteX0" fmla="*/ 203483 w 2047536"/>
                <a:gd name="connsiteY0" fmla="*/ 1242073 h 1315389"/>
                <a:gd name="connsiteX1" fmla="*/ 175326 w 2047536"/>
                <a:gd name="connsiteY1" fmla="*/ 154104 h 1315389"/>
                <a:gd name="connsiteX2" fmla="*/ 1255446 w 2047536"/>
                <a:gd name="connsiteY2" fmla="*/ 154104 h 1315389"/>
                <a:gd name="connsiteX3" fmla="*/ 2047534 w 2047536"/>
                <a:gd name="connsiteY3" fmla="*/ 874183 h 1315389"/>
                <a:gd name="connsiteX4" fmla="*/ 1227288 w 2047536"/>
                <a:gd name="connsiteY4" fmla="*/ 1242073 h 1315389"/>
                <a:gd name="connsiteX5" fmla="*/ 203483 w 2047536"/>
                <a:gd name="connsiteY5" fmla="*/ 1242073 h 1315389"/>
                <a:gd name="connsiteX0" fmla="*/ 175326 w 2551595"/>
                <a:gd name="connsiteY0" fmla="*/ 1306235 h 1379551"/>
                <a:gd name="connsiteX1" fmla="*/ 679385 w 2551595"/>
                <a:gd name="connsiteY1" fmla="*/ 154104 h 1379551"/>
                <a:gd name="connsiteX2" fmla="*/ 1759505 w 2551595"/>
                <a:gd name="connsiteY2" fmla="*/ 154104 h 1379551"/>
                <a:gd name="connsiteX3" fmla="*/ 2551593 w 2551595"/>
                <a:gd name="connsiteY3" fmla="*/ 874183 h 1379551"/>
                <a:gd name="connsiteX4" fmla="*/ 1731347 w 2551595"/>
                <a:gd name="connsiteY4" fmla="*/ 1242073 h 1379551"/>
                <a:gd name="connsiteX5" fmla="*/ 175326 w 2551595"/>
                <a:gd name="connsiteY5" fmla="*/ 1306235 h 1379551"/>
                <a:gd name="connsiteX0" fmla="*/ 175326 w 2130600"/>
                <a:gd name="connsiteY0" fmla="*/ 1306235 h 1379551"/>
                <a:gd name="connsiteX1" fmla="*/ 679385 w 2130600"/>
                <a:gd name="connsiteY1" fmla="*/ 154104 h 1379551"/>
                <a:gd name="connsiteX2" fmla="*/ 1759505 w 2130600"/>
                <a:gd name="connsiteY2" fmla="*/ 154104 h 1379551"/>
                <a:gd name="connsiteX3" fmla="*/ 2076342 w 2130600"/>
                <a:gd name="connsiteY3" fmla="*/ 653118 h 1379551"/>
                <a:gd name="connsiteX4" fmla="*/ 1731347 w 2130600"/>
                <a:gd name="connsiteY4" fmla="*/ 1242073 h 1379551"/>
                <a:gd name="connsiteX5" fmla="*/ 175326 w 2130600"/>
                <a:gd name="connsiteY5" fmla="*/ 1306235 h 1379551"/>
                <a:gd name="connsiteX0" fmla="*/ 175326 w 1995376"/>
                <a:gd name="connsiteY0" fmla="*/ 1306235 h 1379551"/>
                <a:gd name="connsiteX1" fmla="*/ 679385 w 1995376"/>
                <a:gd name="connsiteY1" fmla="*/ 154104 h 1379551"/>
                <a:gd name="connsiteX2" fmla="*/ 1759505 w 1995376"/>
                <a:gd name="connsiteY2" fmla="*/ 154104 h 1379551"/>
                <a:gd name="connsiteX3" fmla="*/ 1731347 w 1995376"/>
                <a:gd name="connsiteY3" fmla="*/ 1242073 h 1379551"/>
                <a:gd name="connsiteX4" fmla="*/ 175326 w 1995376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759505 w 2102745"/>
                <a:gd name="connsiteY2" fmla="*/ 154104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251668"/>
                <a:gd name="connsiteY0" fmla="*/ 1306235 h 1379551"/>
                <a:gd name="connsiteX1" fmla="*/ 679385 w 2251668"/>
                <a:gd name="connsiteY1" fmla="*/ 154104 h 1379551"/>
                <a:gd name="connsiteX2" fmla="*/ 2076342 w 2251668"/>
                <a:gd name="connsiteY2" fmla="*/ 326559 h 1379551"/>
                <a:gd name="connsiteX3" fmla="*/ 1838715 w 2251668"/>
                <a:gd name="connsiteY3" fmla="*/ 1142956 h 1379551"/>
                <a:gd name="connsiteX4" fmla="*/ 175326 w 2251668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601089 w 2102745"/>
                <a:gd name="connsiteY2" fmla="*/ 326559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73619"/>
                <a:gd name="connsiteY0" fmla="*/ 1306235 h 1379551"/>
                <a:gd name="connsiteX1" fmla="*/ 679385 w 2173619"/>
                <a:gd name="connsiteY1" fmla="*/ 154104 h 1379551"/>
                <a:gd name="connsiteX2" fmla="*/ 1838715 w 2173619"/>
                <a:gd name="connsiteY2" fmla="*/ 326559 h 1379551"/>
                <a:gd name="connsiteX3" fmla="*/ 1838715 w 2173619"/>
                <a:gd name="connsiteY3" fmla="*/ 979677 h 1379551"/>
                <a:gd name="connsiteX4" fmla="*/ 175326 w 2173619"/>
                <a:gd name="connsiteY4" fmla="*/ 1306235 h 1379551"/>
                <a:gd name="connsiteX0" fmla="*/ 679385 w 2173619"/>
                <a:gd name="connsiteY0" fmla="*/ 154104 h 1379551"/>
                <a:gd name="connsiteX1" fmla="*/ 1838715 w 2173619"/>
                <a:gd name="connsiteY1" fmla="*/ 326559 h 1379551"/>
                <a:gd name="connsiteX2" fmla="*/ 1838715 w 2173619"/>
                <a:gd name="connsiteY2" fmla="*/ 979677 h 1379551"/>
                <a:gd name="connsiteX3" fmla="*/ 175326 w 2173619"/>
                <a:gd name="connsiteY3" fmla="*/ 1306235 h 1379551"/>
                <a:gd name="connsiteX4" fmla="*/ 981137 w 2173619"/>
                <a:gd name="connsiteY4" fmla="*/ 361446 h 1379551"/>
                <a:gd name="connsiteX0" fmla="*/ 679385 w 1922726"/>
                <a:gd name="connsiteY0" fmla="*/ -1 h 1225446"/>
                <a:gd name="connsiteX1" fmla="*/ 1838715 w 1922726"/>
                <a:gd name="connsiteY1" fmla="*/ 825572 h 1225446"/>
                <a:gd name="connsiteX2" fmla="*/ 175326 w 1922726"/>
                <a:gd name="connsiteY2" fmla="*/ 1152130 h 1225446"/>
                <a:gd name="connsiteX3" fmla="*/ 981137 w 1922726"/>
                <a:gd name="connsiteY3" fmla="*/ 207341 h 1225446"/>
                <a:gd name="connsiteX0" fmla="*/ 1935992 w 2177519"/>
                <a:gd name="connsiteY0" fmla="*/ 0 h 1216272"/>
                <a:gd name="connsiteX1" fmla="*/ 1838715 w 2177519"/>
                <a:gd name="connsiteY1" fmla="*/ 816398 h 1216272"/>
                <a:gd name="connsiteX2" fmla="*/ 175326 w 2177519"/>
                <a:gd name="connsiteY2" fmla="*/ 1142956 h 1216272"/>
                <a:gd name="connsiteX3" fmla="*/ 981137 w 2177519"/>
                <a:gd name="connsiteY3" fmla="*/ 198167 h 1216272"/>
                <a:gd name="connsiteX0" fmla="*/ 954855 w 1196382"/>
                <a:gd name="connsiteY0" fmla="*/ 0 h 849426"/>
                <a:gd name="connsiteX1" fmla="*/ 857578 w 1196382"/>
                <a:gd name="connsiteY1" fmla="*/ 816398 h 849426"/>
                <a:gd name="connsiteX2" fmla="*/ 0 w 1196382"/>
                <a:gd name="connsiteY2" fmla="*/ 198167 h 849426"/>
                <a:gd name="connsiteX0" fmla="*/ 1425758 w 1667285"/>
                <a:gd name="connsiteY0" fmla="*/ 0 h 1271754"/>
                <a:gd name="connsiteX1" fmla="*/ 1328481 w 1667285"/>
                <a:gd name="connsiteY1" fmla="*/ 816398 h 1271754"/>
                <a:gd name="connsiteX2" fmla="*/ 0 w 1667285"/>
                <a:gd name="connsiteY2" fmla="*/ 1142956 h 1271754"/>
                <a:gd name="connsiteX0" fmla="*/ 1425758 w 2077564"/>
                <a:gd name="connsiteY0" fmla="*/ 0 h 1271754"/>
                <a:gd name="connsiteX1" fmla="*/ 1328481 w 2077564"/>
                <a:gd name="connsiteY1" fmla="*/ 816398 h 1271754"/>
                <a:gd name="connsiteX2" fmla="*/ 0 w 2077564"/>
                <a:gd name="connsiteY2" fmla="*/ 1142956 h 1271754"/>
                <a:gd name="connsiteX0" fmla="*/ 950509 w 1602315"/>
                <a:gd name="connsiteY0" fmla="*/ 0 h 1108474"/>
                <a:gd name="connsiteX1" fmla="*/ 853232 w 1602315"/>
                <a:gd name="connsiteY1" fmla="*/ 816398 h 1108474"/>
                <a:gd name="connsiteX2" fmla="*/ 0 w 1602315"/>
                <a:gd name="connsiteY2" fmla="*/ 979677 h 1108474"/>
                <a:gd name="connsiteX0" fmla="*/ 950509 w 1602315"/>
                <a:gd name="connsiteY0" fmla="*/ 0 h 979677"/>
                <a:gd name="connsiteX1" fmla="*/ 853232 w 1602315"/>
                <a:gd name="connsiteY1" fmla="*/ 816398 h 979677"/>
                <a:gd name="connsiteX2" fmla="*/ 0 w 1602315"/>
                <a:gd name="connsiteY2" fmla="*/ 979677 h 97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2315" h="979677">
                  <a:moveTo>
                    <a:pt x="950509" y="0"/>
                  </a:moveTo>
                  <a:cubicBezTo>
                    <a:pt x="1192036" y="171995"/>
                    <a:pt x="1602315" y="528661"/>
                    <a:pt x="853232" y="816398"/>
                  </a:cubicBezTo>
                  <a:cubicBezTo>
                    <a:pt x="694090" y="849426"/>
                    <a:pt x="633343" y="925227"/>
                    <a:pt x="0" y="9796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grpSp>
          <p:nvGrpSpPr>
            <p:cNvPr id="12320" name="Группа 14"/>
            <p:cNvGrpSpPr>
              <a:grpSpLocks/>
            </p:cNvGrpSpPr>
            <p:nvPr/>
          </p:nvGrpSpPr>
          <p:grpSpPr bwMode="auto">
            <a:xfrm>
              <a:off x="2843808" y="4221088"/>
              <a:ext cx="216024" cy="144016"/>
              <a:chOff x="3419872" y="2276872"/>
              <a:chExt cx="360040" cy="288032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3370112" y="2204441"/>
                <a:ext cx="360043" cy="3097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Овал 13"/>
              <p:cNvSpPr/>
              <p:nvPr/>
            </p:nvSpPr>
            <p:spPr>
              <a:xfrm>
                <a:off x="3359935" y="2280974"/>
                <a:ext cx="144017" cy="15985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321" name="Группа 15"/>
            <p:cNvGrpSpPr>
              <a:grpSpLocks/>
            </p:cNvGrpSpPr>
            <p:nvPr/>
          </p:nvGrpSpPr>
          <p:grpSpPr bwMode="auto">
            <a:xfrm>
              <a:off x="2771800" y="4005064"/>
              <a:ext cx="216024" cy="115214"/>
              <a:chOff x="3419872" y="2276872"/>
              <a:chExt cx="360040" cy="28803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418133" y="2275504"/>
                <a:ext cx="360040" cy="2872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3363210" y="2313884"/>
                <a:ext cx="144017" cy="1373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3981450" y="379413"/>
            <a:ext cx="5067300" cy="552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ОГОРОД на окне</a:t>
            </a:r>
          </a:p>
        </p:txBody>
      </p:sp>
      <p:pic>
        <p:nvPicPr>
          <p:cNvPr id="12304" name="Picture 2" descr="C:\Users\1\Desktop\Фото\2015-16 учебный год\уголок экологии+огород\P10304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372544">
            <a:off x="9077325" y="1512888"/>
            <a:ext cx="27225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3" descr="E:\DCIM\103_PANA\P10307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28855">
            <a:off x="549275" y="1522413"/>
            <a:ext cx="3602038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4" descr="E:\DCIM\103_PANA\P10307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75943">
            <a:off x="4835525" y="1611313"/>
            <a:ext cx="358775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5" descr="C:\Users\1\Desktop\Фото\2015-16 учебный год\уголок экологии+огород\P10303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389903">
            <a:off x="2627313" y="3770313"/>
            <a:ext cx="3533775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8" descr="C:\Users\1\Desktop\Фото\2015-16 учебный год\фото педагоги\P103036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435120">
            <a:off x="6980238" y="3670300"/>
            <a:ext cx="34512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1911350" y="592138"/>
            <a:ext cx="95821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18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Методика диагностирования уровня </a:t>
            </a:r>
          </a:p>
          <a:p>
            <a:pPr algn="ctr"/>
            <a:r>
              <a:rPr lang="ru-RU" sz="3600" kern="10" spc="-18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экологической воспитанности дошкольников</a:t>
            </a:r>
          </a:p>
        </p:txBody>
      </p:sp>
      <p:sp>
        <p:nvSpPr>
          <p:cNvPr id="13316" name="Line 10"/>
          <p:cNvSpPr>
            <a:spLocks noChangeShapeType="1"/>
          </p:cNvSpPr>
          <p:nvPr/>
        </p:nvSpPr>
        <p:spPr bwMode="auto">
          <a:xfrm flipH="1">
            <a:off x="2070100" y="1639888"/>
            <a:ext cx="2366963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11"/>
          <p:cNvSpPr>
            <a:spLocks noChangeShapeType="1"/>
          </p:cNvSpPr>
          <p:nvPr/>
        </p:nvSpPr>
        <p:spPr bwMode="auto">
          <a:xfrm>
            <a:off x="8202613" y="1627188"/>
            <a:ext cx="2460625" cy="550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12"/>
          <p:cNvSpPr>
            <a:spLocks noChangeShapeType="1"/>
          </p:cNvSpPr>
          <p:nvPr/>
        </p:nvSpPr>
        <p:spPr bwMode="auto">
          <a:xfrm flipH="1">
            <a:off x="6010275" y="1600200"/>
            <a:ext cx="538163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AutoShape 13"/>
          <p:cNvSpPr>
            <a:spLocks noChangeArrowheads="1"/>
          </p:cNvSpPr>
          <p:nvPr/>
        </p:nvSpPr>
        <p:spPr bwMode="auto">
          <a:xfrm>
            <a:off x="658813" y="1976438"/>
            <a:ext cx="2327275" cy="6985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ПРЕДСТАВЛЕНИЯ</a:t>
            </a:r>
          </a:p>
        </p:txBody>
      </p:sp>
      <p:sp>
        <p:nvSpPr>
          <p:cNvPr id="13320" name="AutoShape 14"/>
          <p:cNvSpPr>
            <a:spLocks noChangeArrowheads="1"/>
          </p:cNvSpPr>
          <p:nvPr/>
        </p:nvSpPr>
        <p:spPr bwMode="auto">
          <a:xfrm>
            <a:off x="8081963" y="2030413"/>
            <a:ext cx="3941762" cy="12366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ПРАКТИЧЕСКАЯ</a:t>
            </a:r>
            <a:r>
              <a:rPr lang="en-US"/>
              <a:t> </a:t>
            </a:r>
            <a:r>
              <a:rPr lang="ru-RU"/>
              <a:t>ДЕЯТЕЛЬНОСТЬ </a:t>
            </a:r>
          </a:p>
          <a:p>
            <a:pPr algn="ctr"/>
            <a:r>
              <a:rPr lang="ru-RU"/>
              <a:t>ДЕТЕЙ В ПРИРОДЕ</a:t>
            </a:r>
          </a:p>
        </p:txBody>
      </p:sp>
      <p:sp>
        <p:nvSpPr>
          <p:cNvPr id="13321" name="AutoShape 15"/>
          <p:cNvSpPr>
            <a:spLocks noChangeArrowheads="1"/>
          </p:cNvSpPr>
          <p:nvPr/>
        </p:nvSpPr>
        <p:spPr bwMode="auto">
          <a:xfrm>
            <a:off x="4452938" y="2341563"/>
            <a:ext cx="2566987" cy="1089025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ОТНОШЕНИЯ ДЕТЕЙ</a:t>
            </a:r>
          </a:p>
          <a:p>
            <a:pPr algn="ctr"/>
            <a:r>
              <a:rPr lang="ru-RU"/>
              <a:t> К ПРИРОДЕ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349250" y="2795588"/>
            <a:ext cx="3468688" cy="40624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30000"/>
              </a:lnSpc>
            </a:pPr>
            <a:endParaRPr lang="ru-RU"/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Задание1. направлено на выявление характера</a:t>
            </a:r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 </a:t>
            </a:r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представлений ребёнка о живом.</a:t>
            </a:r>
          </a:p>
          <a:p>
            <a:pPr>
              <a:lnSpc>
                <a:spcPct val="60000"/>
              </a:lnSpc>
            </a:pPr>
            <a:endParaRPr lang="ru-RU" sz="12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Используется метод индивидуальной  беседы, </a:t>
            </a:r>
          </a:p>
          <a:p>
            <a:pPr>
              <a:lnSpc>
                <a:spcPct val="60000"/>
              </a:lnSpc>
            </a:pPr>
            <a:endParaRPr lang="ru-RU" sz="12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включающей три части</a:t>
            </a:r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 </a:t>
            </a:r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Первая часть: 10 картинок с изображением объектов </a:t>
            </a:r>
          </a:p>
          <a:p>
            <a:pPr>
              <a:lnSpc>
                <a:spcPct val="60000"/>
              </a:lnSpc>
            </a:pPr>
            <a:endParaRPr lang="ru-RU" sz="12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живой и неживой природы.</a:t>
            </a:r>
          </a:p>
          <a:p>
            <a:pPr>
              <a:lnSpc>
                <a:spcPct val="60000"/>
              </a:lnSpc>
            </a:pPr>
            <a:endParaRPr lang="ru-RU" sz="12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Ребёнок выбирает картинки с </a:t>
            </a:r>
          </a:p>
          <a:p>
            <a:pPr>
              <a:lnSpc>
                <a:spcPct val="60000"/>
              </a:lnSpc>
            </a:pPr>
            <a:endParaRPr lang="ru-RU" sz="12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изображением живого</a:t>
            </a:r>
          </a:p>
          <a:p>
            <a:pPr>
              <a:lnSpc>
                <a:spcPct val="60000"/>
              </a:lnSpc>
            </a:pPr>
            <a:endParaRPr lang="ru-RU" sz="12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Вторая часть: задаются вопросы на выявление </a:t>
            </a:r>
          </a:p>
          <a:p>
            <a:pPr>
              <a:lnSpc>
                <a:spcPct val="60000"/>
              </a:lnSpc>
            </a:pPr>
            <a:endParaRPr lang="ru-RU" sz="12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представлений о свойствах живого организма</a:t>
            </a:r>
          </a:p>
          <a:p>
            <a:pPr>
              <a:lnSpc>
                <a:spcPct val="60000"/>
              </a:lnSpc>
            </a:pPr>
            <a:endParaRPr lang="ru-RU" sz="12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Третья часть: предлагаются картинки </a:t>
            </a:r>
          </a:p>
          <a:p>
            <a:pPr>
              <a:lnSpc>
                <a:spcPct val="60000"/>
              </a:lnSpc>
            </a:pPr>
            <a:endParaRPr lang="ru-RU" sz="12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с изображением основных сред </a:t>
            </a:r>
          </a:p>
          <a:p>
            <a:pPr>
              <a:lnSpc>
                <a:spcPct val="60000"/>
              </a:lnSpc>
            </a:pPr>
            <a:endParaRPr lang="ru-RU" sz="12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обитания живого, силуэтные </a:t>
            </a:r>
          </a:p>
          <a:p>
            <a:pPr>
              <a:lnSpc>
                <a:spcPct val="60000"/>
              </a:lnSpc>
            </a:pPr>
            <a:endParaRPr lang="ru-RU" sz="12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картинки живых организмов, </a:t>
            </a:r>
          </a:p>
          <a:p>
            <a:pPr>
              <a:lnSpc>
                <a:spcPct val="60000"/>
              </a:lnSpc>
            </a:pPr>
            <a:endParaRPr lang="ru-RU" sz="12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предлагается игровая ситуация: </a:t>
            </a:r>
          </a:p>
          <a:p>
            <a:pPr>
              <a:lnSpc>
                <a:spcPct val="60000"/>
              </a:lnSpc>
            </a:pPr>
            <a:endParaRPr lang="ru-RU" sz="12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Кто-то перепутал </a:t>
            </a:r>
          </a:p>
          <a:p>
            <a:pPr>
              <a:lnSpc>
                <a:spcPct val="60000"/>
              </a:lnSpc>
            </a:pPr>
            <a:endParaRPr lang="ru-RU" sz="12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200">
                <a:latin typeface="Arial Narrow" pitchFamily="34" charset="0"/>
              </a:rPr>
              <a:t>животных и места их обитания</a:t>
            </a:r>
          </a:p>
          <a:p>
            <a:pPr>
              <a:lnSpc>
                <a:spcPct val="60000"/>
              </a:lnSpc>
            </a:pPr>
            <a:endParaRPr lang="ru-RU" sz="1200">
              <a:latin typeface="Arial Narrow" pitchFamily="34" charset="0"/>
            </a:endParaRPr>
          </a:p>
          <a:p>
            <a:pPr>
              <a:lnSpc>
                <a:spcPct val="30000"/>
              </a:lnSpc>
            </a:pPr>
            <a:endParaRPr lang="ru-RU" sz="1200"/>
          </a:p>
          <a:p>
            <a:pPr>
              <a:lnSpc>
                <a:spcPct val="30000"/>
              </a:lnSpc>
            </a:pPr>
            <a:endParaRPr lang="ru-RU" sz="1200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4156075" y="3643313"/>
            <a:ext cx="3467100" cy="29733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30000"/>
              </a:lnSpc>
            </a:pPr>
            <a:endParaRPr lang="ru-RU"/>
          </a:p>
          <a:p>
            <a:pPr>
              <a:lnSpc>
                <a:spcPct val="60000"/>
              </a:lnSpc>
            </a:pPr>
            <a:r>
              <a:rPr lang="ru-RU" sz="1400">
                <a:latin typeface="Arial Narrow" pitchFamily="34" charset="0"/>
              </a:rPr>
              <a:t>Задание1. Наблюдения, направленные на </a:t>
            </a:r>
          </a:p>
          <a:p>
            <a:pPr>
              <a:lnSpc>
                <a:spcPct val="60000"/>
              </a:lnSpc>
            </a:pPr>
            <a:endParaRPr lang="ru-RU" sz="14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400">
                <a:latin typeface="Arial Narrow" pitchFamily="34" charset="0"/>
              </a:rPr>
              <a:t>выявление  отношения детей К животным, </a:t>
            </a:r>
          </a:p>
          <a:p>
            <a:pPr>
              <a:lnSpc>
                <a:spcPct val="60000"/>
              </a:lnSpc>
            </a:pPr>
            <a:endParaRPr lang="ru-RU" sz="14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400">
                <a:latin typeface="Arial Narrow" pitchFamily="34" charset="0"/>
              </a:rPr>
              <a:t>растениям, сверстникам в естественных </a:t>
            </a:r>
          </a:p>
          <a:p>
            <a:pPr>
              <a:lnSpc>
                <a:spcPct val="60000"/>
              </a:lnSpc>
            </a:pPr>
            <a:endParaRPr lang="ru-RU" sz="14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400">
                <a:latin typeface="Arial Narrow" pitchFamily="34" charset="0"/>
              </a:rPr>
              <a:t>условиях</a:t>
            </a:r>
          </a:p>
          <a:p>
            <a:pPr>
              <a:lnSpc>
                <a:spcPct val="60000"/>
              </a:lnSpc>
            </a:pPr>
            <a:endParaRPr lang="ru-RU" sz="14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endParaRPr lang="ru-RU" sz="14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400">
                <a:latin typeface="Arial Narrow" pitchFamily="34" charset="0"/>
              </a:rPr>
              <a:t>Задание 2. Наблюдения за отношением детей </a:t>
            </a:r>
          </a:p>
          <a:p>
            <a:pPr>
              <a:lnSpc>
                <a:spcPct val="60000"/>
              </a:lnSpc>
            </a:pPr>
            <a:endParaRPr lang="ru-RU" sz="14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400">
                <a:latin typeface="Arial Narrow" pitchFamily="34" charset="0"/>
              </a:rPr>
              <a:t>к растениям в специально созданных условиях </a:t>
            </a:r>
          </a:p>
          <a:p>
            <a:pPr>
              <a:lnSpc>
                <a:spcPct val="60000"/>
              </a:lnSpc>
            </a:pPr>
            <a:endParaRPr lang="ru-RU" sz="14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400">
                <a:latin typeface="Arial Narrow" pitchFamily="34" charset="0"/>
              </a:rPr>
              <a:t>(уголок природы)</a:t>
            </a:r>
          </a:p>
          <a:p>
            <a:pPr>
              <a:lnSpc>
                <a:spcPct val="60000"/>
              </a:lnSpc>
            </a:pPr>
            <a:endParaRPr lang="ru-RU" sz="14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400">
                <a:latin typeface="Arial Narrow" pitchFamily="34" charset="0"/>
              </a:rPr>
              <a:t>Задание 3. Ситуация выбора между оказанием </a:t>
            </a:r>
          </a:p>
          <a:p>
            <a:pPr>
              <a:lnSpc>
                <a:spcPct val="60000"/>
              </a:lnSpc>
            </a:pPr>
            <a:endParaRPr lang="ru-RU" sz="14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400">
                <a:latin typeface="Arial Narrow" pitchFamily="34" charset="0"/>
              </a:rPr>
              <a:t>помощи живому существу и другим, более </a:t>
            </a:r>
          </a:p>
          <a:p>
            <a:pPr>
              <a:lnSpc>
                <a:spcPct val="60000"/>
              </a:lnSpc>
            </a:pPr>
            <a:endParaRPr lang="ru-RU" sz="14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400">
                <a:latin typeface="Arial Narrow" pitchFamily="34" charset="0"/>
              </a:rPr>
              <a:t>привлекательным  занятием</a:t>
            </a:r>
            <a:endParaRPr lang="ru-RU" sz="1400"/>
          </a:p>
          <a:p>
            <a:pPr>
              <a:lnSpc>
                <a:spcPct val="30000"/>
              </a:lnSpc>
            </a:pPr>
            <a:endParaRPr lang="ru-RU" sz="1400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8432800" y="3441700"/>
            <a:ext cx="3252788" cy="298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30000"/>
              </a:lnSpc>
            </a:pPr>
            <a:endParaRPr lang="ru-RU"/>
          </a:p>
          <a:p>
            <a:pPr>
              <a:lnSpc>
                <a:spcPct val="60000"/>
              </a:lnSpc>
            </a:pPr>
            <a:endParaRPr lang="ru-RU" sz="14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400">
                <a:latin typeface="Arial Narrow" pitchFamily="34" charset="0"/>
              </a:rPr>
              <a:t>Задание на выявление умение ребёнка </a:t>
            </a:r>
          </a:p>
          <a:p>
            <a:pPr>
              <a:lnSpc>
                <a:spcPct val="60000"/>
              </a:lnSpc>
            </a:pPr>
            <a:endParaRPr lang="ru-RU" sz="14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400">
                <a:latin typeface="Arial Narrow" pitchFamily="34" charset="0"/>
              </a:rPr>
              <a:t>ухаживать за  растениями</a:t>
            </a:r>
          </a:p>
          <a:p>
            <a:pPr>
              <a:lnSpc>
                <a:spcPct val="60000"/>
              </a:lnSpc>
            </a:pPr>
            <a:endParaRPr lang="ru-RU" sz="14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400">
                <a:latin typeface="Arial Narrow" pitchFamily="34" charset="0"/>
              </a:rPr>
              <a:t>Предлагается полить растение, удалить с </a:t>
            </a:r>
          </a:p>
          <a:p>
            <a:pPr>
              <a:lnSpc>
                <a:spcPct val="60000"/>
              </a:lnSpc>
            </a:pPr>
            <a:endParaRPr lang="ru-RU" sz="14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400">
                <a:latin typeface="Arial Narrow" pitchFamily="34" charset="0"/>
              </a:rPr>
              <a:t>него пыль,  разрыхлить почву</a:t>
            </a:r>
          </a:p>
          <a:p>
            <a:pPr>
              <a:lnSpc>
                <a:spcPct val="60000"/>
              </a:lnSpc>
            </a:pPr>
            <a:endParaRPr lang="ru-RU" sz="1400">
              <a:latin typeface="Arial Narrow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1400">
                <a:latin typeface="Arial Narrow" pitchFamily="34" charset="0"/>
              </a:rPr>
              <a:t>(каждый вид ухода выполняется отдельно)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  <p:bldP spid="18448" grpId="0" animBg="1"/>
      <p:bldP spid="18449" grpId="0" animBg="1"/>
      <p:bldP spid="184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Группа 94"/>
          <p:cNvGrpSpPr>
            <a:grpSpLocks/>
          </p:cNvGrpSpPr>
          <p:nvPr/>
        </p:nvGrpSpPr>
        <p:grpSpPr bwMode="auto">
          <a:xfrm>
            <a:off x="11183938" y="5589588"/>
            <a:ext cx="1008062" cy="503237"/>
            <a:chOff x="3451433" y="2533423"/>
            <a:chExt cx="2564605" cy="2516300"/>
          </a:xfrm>
        </p:grpSpPr>
        <p:sp>
          <p:nvSpPr>
            <p:cNvPr id="160" name="Полилиния 95"/>
            <p:cNvSpPr/>
            <p:nvPr/>
          </p:nvSpPr>
          <p:spPr>
            <a:xfrm rot="1952823">
              <a:off x="5196173" y="3930487"/>
              <a:ext cx="819865" cy="25401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61" name="Полилиния 96"/>
            <p:cNvSpPr/>
            <p:nvPr/>
          </p:nvSpPr>
          <p:spPr>
            <a:xfrm rot="1952823">
              <a:off x="5268871" y="3287517"/>
              <a:ext cx="714857" cy="62709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62" name="Полилиния 97"/>
            <p:cNvSpPr/>
            <p:nvPr/>
          </p:nvSpPr>
          <p:spPr>
            <a:xfrm rot="1952823">
              <a:off x="4804413" y="2533423"/>
              <a:ext cx="488690" cy="86522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63" name="Полилиния 98"/>
            <p:cNvSpPr/>
            <p:nvPr/>
          </p:nvSpPr>
          <p:spPr>
            <a:xfrm rot="1952823">
              <a:off x="5050778" y="3009695"/>
              <a:ext cx="448300" cy="53183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64" name="Полилиния 99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65" name="Полилиния 100"/>
            <p:cNvSpPr/>
            <p:nvPr/>
          </p:nvSpPr>
          <p:spPr>
            <a:xfrm rot="1952823">
              <a:off x="4016858" y="2628677"/>
              <a:ext cx="1025843" cy="60327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66" name="Полилиния 101"/>
            <p:cNvSpPr/>
            <p:nvPr/>
          </p:nvSpPr>
          <p:spPr>
            <a:xfrm rot="1952823">
              <a:off x="4961926" y="4232126"/>
              <a:ext cx="953145" cy="41276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67" name="Полилиния 102"/>
            <p:cNvSpPr/>
            <p:nvPr/>
          </p:nvSpPr>
          <p:spPr>
            <a:xfrm rot="1952823">
              <a:off x="4618630" y="4192434"/>
              <a:ext cx="650240" cy="85728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68" name="Полилиния 103"/>
            <p:cNvSpPr/>
            <p:nvPr/>
          </p:nvSpPr>
          <p:spPr>
            <a:xfrm rot="1952823">
              <a:off x="3560478" y="3200203"/>
              <a:ext cx="1017765" cy="34132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69" name="Полилиния 104"/>
            <p:cNvSpPr/>
            <p:nvPr/>
          </p:nvSpPr>
          <p:spPr>
            <a:xfrm rot="1952823">
              <a:off x="3665485" y="3462150"/>
              <a:ext cx="686588" cy="83347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70" name="Полилиния 105"/>
            <p:cNvSpPr/>
            <p:nvPr/>
          </p:nvSpPr>
          <p:spPr>
            <a:xfrm rot="1952823">
              <a:off x="3451433" y="3358961"/>
              <a:ext cx="1066230" cy="49214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71" name="Полилиния 106"/>
            <p:cNvSpPr/>
            <p:nvPr/>
          </p:nvSpPr>
          <p:spPr>
            <a:xfrm rot="1952823">
              <a:off x="3903773" y="3763789"/>
              <a:ext cx="504842" cy="8176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72" name="Полилиния 107"/>
            <p:cNvSpPr/>
            <p:nvPr/>
          </p:nvSpPr>
          <p:spPr>
            <a:xfrm rot="1952823">
              <a:off x="3968393" y="3827292"/>
              <a:ext cx="512920" cy="92873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73" name="Полилиния 108"/>
            <p:cNvSpPr/>
            <p:nvPr/>
          </p:nvSpPr>
          <p:spPr>
            <a:xfrm rot="1952823">
              <a:off x="4182445" y="3946363"/>
              <a:ext cx="464458" cy="100017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74" name="Полилиния 109"/>
            <p:cNvSpPr/>
            <p:nvPr/>
          </p:nvSpPr>
          <p:spPr>
            <a:xfrm rot="1952823">
              <a:off x="4489390" y="4120996"/>
              <a:ext cx="525038" cy="89697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75" name="Полилиния 110"/>
            <p:cNvSpPr/>
            <p:nvPr/>
          </p:nvSpPr>
          <p:spPr>
            <a:xfrm rot="1952823">
              <a:off x="5285026" y="2692180"/>
              <a:ext cx="278672" cy="90491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76" name="Полилиния 111"/>
            <p:cNvSpPr/>
            <p:nvPr/>
          </p:nvSpPr>
          <p:spPr>
            <a:xfrm rot="1952823">
              <a:off x="5293103" y="2962068"/>
              <a:ext cx="460418" cy="73821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77" name="Полилиния 112"/>
            <p:cNvSpPr/>
            <p:nvPr/>
          </p:nvSpPr>
          <p:spPr>
            <a:xfrm rot="1952823">
              <a:off x="5018468" y="4144807"/>
              <a:ext cx="953145" cy="40483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78" name="Полилиния 113"/>
            <p:cNvSpPr/>
            <p:nvPr/>
          </p:nvSpPr>
          <p:spPr>
            <a:xfrm rot="1952823">
              <a:off x="4804413" y="4200374"/>
              <a:ext cx="726975" cy="73028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79" name="Полилиния 114"/>
            <p:cNvSpPr/>
            <p:nvPr/>
          </p:nvSpPr>
          <p:spPr>
            <a:xfrm rot="1952823">
              <a:off x="4214755" y="3993990"/>
              <a:ext cx="411953" cy="69059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80" name="Овал 115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grpSp>
        <p:nvGrpSpPr>
          <p:cNvPr id="14343" name="Группа 6"/>
          <p:cNvGrpSpPr>
            <a:grpSpLocks/>
          </p:cNvGrpSpPr>
          <p:nvPr/>
        </p:nvGrpSpPr>
        <p:grpSpPr bwMode="auto">
          <a:xfrm>
            <a:off x="3024188" y="6021388"/>
            <a:ext cx="1439862" cy="674687"/>
            <a:chOff x="3451433" y="2533423"/>
            <a:chExt cx="2564605" cy="2516300"/>
          </a:xfrm>
        </p:grpSpPr>
        <p:sp>
          <p:nvSpPr>
            <p:cNvPr id="139" name="Полилиния 7"/>
            <p:cNvSpPr/>
            <p:nvPr/>
          </p:nvSpPr>
          <p:spPr>
            <a:xfrm rot="1952823">
              <a:off x="5198871" y="3930711"/>
              <a:ext cx="817167" cy="2486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40" name="Полилиния 8"/>
            <p:cNvSpPr/>
            <p:nvPr/>
          </p:nvSpPr>
          <p:spPr>
            <a:xfrm rot="1952823">
              <a:off x="5269560" y="3285351"/>
              <a:ext cx="712548" cy="63351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41" name="Полилиния 9"/>
            <p:cNvSpPr/>
            <p:nvPr/>
          </p:nvSpPr>
          <p:spPr>
            <a:xfrm rot="1952823">
              <a:off x="4805838" y="2533423"/>
              <a:ext cx="486342" cy="86442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42" name="Полилиния 10"/>
            <p:cNvSpPr/>
            <p:nvPr/>
          </p:nvSpPr>
          <p:spPr>
            <a:xfrm rot="1952823">
              <a:off x="5051838" y="3012999"/>
              <a:ext cx="443928" cy="53286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43" name="Полилиния 11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44" name="Полилиния 12"/>
            <p:cNvSpPr/>
            <p:nvPr/>
          </p:nvSpPr>
          <p:spPr>
            <a:xfrm rot="1952823">
              <a:off x="4014119" y="2628154"/>
              <a:ext cx="1026409" cy="59799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45" name="Полилиния 13"/>
            <p:cNvSpPr/>
            <p:nvPr/>
          </p:nvSpPr>
          <p:spPr>
            <a:xfrm rot="1952823">
              <a:off x="4961355" y="4226746"/>
              <a:ext cx="952890" cy="41445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46" name="Полилиния 14"/>
            <p:cNvSpPr/>
            <p:nvPr/>
          </p:nvSpPr>
          <p:spPr>
            <a:xfrm rot="1952823">
              <a:off x="4619218" y="4191222"/>
              <a:ext cx="650341" cy="85850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47" name="Полилиния 15"/>
            <p:cNvSpPr/>
            <p:nvPr/>
          </p:nvSpPr>
          <p:spPr>
            <a:xfrm rot="1952823">
              <a:off x="3556052" y="3202461"/>
              <a:ext cx="1023580" cy="33748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48" name="Полилиния 16"/>
            <p:cNvSpPr/>
            <p:nvPr/>
          </p:nvSpPr>
          <p:spPr>
            <a:xfrm rot="1952823">
              <a:off x="3669155" y="3462973"/>
              <a:ext cx="684272" cy="83482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49" name="Полилиния 17"/>
            <p:cNvSpPr/>
            <p:nvPr/>
          </p:nvSpPr>
          <p:spPr>
            <a:xfrm rot="1952823">
              <a:off x="3451433" y="3362322"/>
              <a:ext cx="1063166" cy="4914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50" name="Полилиния 18"/>
            <p:cNvSpPr/>
            <p:nvPr/>
          </p:nvSpPr>
          <p:spPr>
            <a:xfrm rot="1952823">
              <a:off x="3903844" y="3764931"/>
              <a:ext cx="508963" cy="81705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51" name="Полилиния 19"/>
            <p:cNvSpPr/>
            <p:nvPr/>
          </p:nvSpPr>
          <p:spPr>
            <a:xfrm rot="1952823">
              <a:off x="3968877" y="3824138"/>
              <a:ext cx="511791" cy="93547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52" name="Полилиния 20"/>
            <p:cNvSpPr/>
            <p:nvPr/>
          </p:nvSpPr>
          <p:spPr>
            <a:xfrm rot="1952823">
              <a:off x="4183773" y="3948471"/>
              <a:ext cx="463721" cy="10006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53" name="Полилиния 21"/>
            <p:cNvSpPr/>
            <p:nvPr/>
          </p:nvSpPr>
          <p:spPr>
            <a:xfrm rot="1952823">
              <a:off x="4491979" y="4120173"/>
              <a:ext cx="525928" cy="89994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54" name="Полилиния 22"/>
            <p:cNvSpPr/>
            <p:nvPr/>
          </p:nvSpPr>
          <p:spPr>
            <a:xfrm rot="1952823">
              <a:off x="5283698" y="2693280"/>
              <a:ext cx="279929" cy="89994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55" name="Полилиния 23"/>
            <p:cNvSpPr/>
            <p:nvPr/>
          </p:nvSpPr>
          <p:spPr>
            <a:xfrm rot="1952823">
              <a:off x="5292180" y="2959714"/>
              <a:ext cx="460895" cy="73416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56" name="Полилиния 24"/>
            <p:cNvSpPr/>
            <p:nvPr/>
          </p:nvSpPr>
          <p:spPr>
            <a:xfrm rot="1952823">
              <a:off x="5020733" y="4149775"/>
              <a:ext cx="952892" cy="39668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57" name="Полилиния 25"/>
            <p:cNvSpPr/>
            <p:nvPr/>
          </p:nvSpPr>
          <p:spPr>
            <a:xfrm rot="1952823">
              <a:off x="4805838" y="4203063"/>
              <a:ext cx="726686" cy="72824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58" name="Полилиния 26"/>
            <p:cNvSpPr/>
            <p:nvPr/>
          </p:nvSpPr>
          <p:spPr>
            <a:xfrm rot="1952823">
              <a:off x="4212048" y="3995837"/>
              <a:ext cx="412825" cy="6868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59" name="Овал 27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grpSp>
        <p:nvGrpSpPr>
          <p:cNvPr id="14345" name="Группа 28"/>
          <p:cNvGrpSpPr>
            <a:grpSpLocks/>
          </p:cNvGrpSpPr>
          <p:nvPr/>
        </p:nvGrpSpPr>
        <p:grpSpPr bwMode="auto">
          <a:xfrm>
            <a:off x="7920038" y="6092825"/>
            <a:ext cx="863600" cy="504825"/>
            <a:chOff x="3451433" y="2533423"/>
            <a:chExt cx="2564605" cy="2516300"/>
          </a:xfrm>
        </p:grpSpPr>
        <p:sp>
          <p:nvSpPr>
            <p:cNvPr id="118" name="Полилиния 117"/>
            <p:cNvSpPr/>
            <p:nvPr/>
          </p:nvSpPr>
          <p:spPr>
            <a:xfrm rot="1952823">
              <a:off x="5200454" y="3926092"/>
              <a:ext cx="815584" cy="25321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19" name="Полилиния 118"/>
            <p:cNvSpPr/>
            <p:nvPr/>
          </p:nvSpPr>
          <p:spPr>
            <a:xfrm rot="1952823">
              <a:off x="5266455" y="3285150"/>
              <a:ext cx="716581" cy="63303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20" name="Полилиния 119"/>
            <p:cNvSpPr/>
            <p:nvPr/>
          </p:nvSpPr>
          <p:spPr>
            <a:xfrm rot="1952823">
              <a:off x="4804449" y="2533423"/>
              <a:ext cx="490292" cy="86250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21" name="Полилиния 120"/>
            <p:cNvSpPr/>
            <p:nvPr/>
          </p:nvSpPr>
          <p:spPr>
            <a:xfrm rot="1952823">
              <a:off x="5054311" y="3016112"/>
              <a:ext cx="438433" cy="53016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22" name="Полилиния 121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23" name="Полилиния 122"/>
            <p:cNvSpPr/>
            <p:nvPr/>
          </p:nvSpPr>
          <p:spPr>
            <a:xfrm rot="1952823">
              <a:off x="4017155" y="2628378"/>
              <a:ext cx="1018299" cy="60138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24" name="Полилиния 123"/>
            <p:cNvSpPr/>
            <p:nvPr/>
          </p:nvSpPr>
          <p:spPr>
            <a:xfrm rot="1952823">
              <a:off x="4960024" y="4226782"/>
              <a:ext cx="957011" cy="4193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25" name="Полилиния 124"/>
            <p:cNvSpPr/>
            <p:nvPr/>
          </p:nvSpPr>
          <p:spPr>
            <a:xfrm rot="1952823">
              <a:off x="4620591" y="4187220"/>
              <a:ext cx="645864" cy="86250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26" name="Полилиния 125"/>
            <p:cNvSpPr/>
            <p:nvPr/>
          </p:nvSpPr>
          <p:spPr>
            <a:xfrm rot="1952823">
              <a:off x="3559862" y="3206021"/>
              <a:ext cx="1018299" cy="33234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27" name="Полилиния 126"/>
            <p:cNvSpPr/>
            <p:nvPr/>
          </p:nvSpPr>
          <p:spPr>
            <a:xfrm rot="1952823">
              <a:off x="3673006" y="3459234"/>
              <a:ext cx="678866" cy="83876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28" name="Полилиния 127"/>
            <p:cNvSpPr/>
            <p:nvPr/>
          </p:nvSpPr>
          <p:spPr>
            <a:xfrm rot="1952823">
              <a:off x="3451433" y="3364279"/>
              <a:ext cx="1060727" cy="49059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29" name="Полилиния 128"/>
            <p:cNvSpPr/>
            <p:nvPr/>
          </p:nvSpPr>
          <p:spPr>
            <a:xfrm rot="1952823">
              <a:off x="3904010" y="3767834"/>
              <a:ext cx="509150" cy="81503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30" name="Полилиния 129"/>
            <p:cNvSpPr/>
            <p:nvPr/>
          </p:nvSpPr>
          <p:spPr>
            <a:xfrm rot="1952823">
              <a:off x="3965295" y="3823227"/>
              <a:ext cx="518578" cy="93372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31" name="Полилиния 130"/>
            <p:cNvSpPr/>
            <p:nvPr/>
          </p:nvSpPr>
          <p:spPr>
            <a:xfrm rot="1952823">
              <a:off x="4186871" y="3949833"/>
              <a:ext cx="457290" cy="99702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32" name="Полилиния 131"/>
            <p:cNvSpPr/>
            <p:nvPr/>
          </p:nvSpPr>
          <p:spPr>
            <a:xfrm rot="1952823">
              <a:off x="4488589" y="4116002"/>
              <a:ext cx="528007" cy="9020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33" name="Полилиния 132"/>
            <p:cNvSpPr/>
            <p:nvPr/>
          </p:nvSpPr>
          <p:spPr>
            <a:xfrm rot="1952823">
              <a:off x="5285313" y="2691681"/>
              <a:ext cx="278148" cy="9020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34" name="Полилиния 133"/>
            <p:cNvSpPr/>
            <p:nvPr/>
          </p:nvSpPr>
          <p:spPr>
            <a:xfrm rot="1952823">
              <a:off x="5294741" y="2960719"/>
              <a:ext cx="457293" cy="7359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35" name="Полилиния 134"/>
            <p:cNvSpPr/>
            <p:nvPr/>
          </p:nvSpPr>
          <p:spPr>
            <a:xfrm rot="1952823">
              <a:off x="5016596" y="4147653"/>
              <a:ext cx="957011" cy="39564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36" name="Полилиния 135"/>
            <p:cNvSpPr/>
            <p:nvPr/>
          </p:nvSpPr>
          <p:spPr>
            <a:xfrm rot="1952823">
              <a:off x="4804449" y="4203046"/>
              <a:ext cx="726010" cy="7279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37" name="Полилиния 136"/>
            <p:cNvSpPr/>
            <p:nvPr/>
          </p:nvSpPr>
          <p:spPr>
            <a:xfrm rot="1952823">
              <a:off x="4210441" y="3997311"/>
              <a:ext cx="414863" cy="68050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grpSp>
        <p:nvGrpSpPr>
          <p:cNvPr id="14347" name="Группа 72"/>
          <p:cNvGrpSpPr>
            <a:grpSpLocks/>
          </p:cNvGrpSpPr>
          <p:nvPr/>
        </p:nvGrpSpPr>
        <p:grpSpPr bwMode="auto">
          <a:xfrm rot="9793042">
            <a:off x="5683250" y="6300788"/>
            <a:ext cx="989013" cy="460375"/>
            <a:chOff x="3451433" y="2533423"/>
            <a:chExt cx="2564605" cy="2516300"/>
          </a:xfrm>
        </p:grpSpPr>
        <p:sp>
          <p:nvSpPr>
            <p:cNvPr id="76" name="Полилиния 75"/>
            <p:cNvSpPr/>
            <p:nvPr/>
          </p:nvSpPr>
          <p:spPr>
            <a:xfrm rot="1952823">
              <a:off x="5212005" y="4071566"/>
              <a:ext cx="819193" cy="25162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77" name="Полилиния 76"/>
            <p:cNvSpPr/>
            <p:nvPr/>
          </p:nvSpPr>
          <p:spPr>
            <a:xfrm rot="1952823">
              <a:off x="5230119" y="3351763"/>
              <a:ext cx="716278" cy="62473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78" name="Полилиния 77"/>
            <p:cNvSpPr/>
            <p:nvPr/>
          </p:nvSpPr>
          <p:spPr>
            <a:xfrm rot="1952823">
              <a:off x="4793049" y="2552909"/>
              <a:ext cx="485752" cy="86769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79" name="Полилиния 78"/>
            <p:cNvSpPr/>
            <p:nvPr/>
          </p:nvSpPr>
          <p:spPr>
            <a:xfrm rot="1952823">
              <a:off x="5022109" y="3158240"/>
              <a:ext cx="444586" cy="52929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80" name="Полилиния 79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81" name="Полилиния 80"/>
            <p:cNvSpPr/>
            <p:nvPr/>
          </p:nvSpPr>
          <p:spPr>
            <a:xfrm rot="1952823">
              <a:off x="3988189" y="2776340"/>
              <a:ext cx="1020902" cy="59870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82" name="Полилиния 81"/>
            <p:cNvSpPr/>
            <p:nvPr/>
          </p:nvSpPr>
          <p:spPr>
            <a:xfrm rot="1952823">
              <a:off x="4957218" y="4228334"/>
              <a:ext cx="955037" cy="41649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83" name="Полилиния 82"/>
            <p:cNvSpPr/>
            <p:nvPr/>
          </p:nvSpPr>
          <p:spPr>
            <a:xfrm rot="1952823">
              <a:off x="4631702" y="4340946"/>
              <a:ext cx="646295" cy="85901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84" name="Полилиния 83"/>
            <p:cNvSpPr/>
            <p:nvPr/>
          </p:nvSpPr>
          <p:spPr>
            <a:xfrm rot="1952823">
              <a:off x="3561951" y="3361883"/>
              <a:ext cx="1025017" cy="33839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85" name="Полилиния 84"/>
            <p:cNvSpPr/>
            <p:nvPr/>
          </p:nvSpPr>
          <p:spPr>
            <a:xfrm rot="1952823">
              <a:off x="3675632" y="3498376"/>
              <a:ext cx="679230" cy="83298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86" name="Полилиния 85"/>
            <p:cNvSpPr/>
            <p:nvPr/>
          </p:nvSpPr>
          <p:spPr>
            <a:xfrm rot="1952823">
              <a:off x="3416713" y="3493251"/>
              <a:ext cx="1062067" cy="4945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87" name="Полилиния 86"/>
            <p:cNvSpPr/>
            <p:nvPr/>
          </p:nvSpPr>
          <p:spPr>
            <a:xfrm rot="1952823">
              <a:off x="3883233" y="3802884"/>
              <a:ext cx="510451" cy="81562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88" name="Полилиния 87"/>
            <p:cNvSpPr/>
            <p:nvPr/>
          </p:nvSpPr>
          <p:spPr>
            <a:xfrm rot="1952823">
              <a:off x="3964001" y="3993992"/>
              <a:ext cx="514569" cy="92842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89" name="Полилиния 88"/>
            <p:cNvSpPr/>
            <p:nvPr/>
          </p:nvSpPr>
          <p:spPr>
            <a:xfrm rot="1952823">
              <a:off x="4178247" y="3951780"/>
              <a:ext cx="461052" cy="100652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90" name="Полилиния 89"/>
            <p:cNvSpPr/>
            <p:nvPr/>
          </p:nvSpPr>
          <p:spPr>
            <a:xfrm rot="1952823">
              <a:off x="4451166" y="4180142"/>
              <a:ext cx="526917" cy="90239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91" name="Полилиния 90"/>
            <p:cNvSpPr/>
            <p:nvPr/>
          </p:nvSpPr>
          <p:spPr>
            <a:xfrm rot="1952823">
              <a:off x="5286205" y="2692999"/>
              <a:ext cx="279925" cy="90239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92" name="Полилиния 91"/>
            <p:cNvSpPr/>
            <p:nvPr/>
          </p:nvSpPr>
          <p:spPr>
            <a:xfrm rot="1952823">
              <a:off x="5255166" y="3080622"/>
              <a:ext cx="461052" cy="73753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93" name="Полилиния 92"/>
            <p:cNvSpPr/>
            <p:nvPr/>
          </p:nvSpPr>
          <p:spPr>
            <a:xfrm rot="1952823">
              <a:off x="4982693" y="4210507"/>
              <a:ext cx="963270" cy="39913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94" name="Полилиния 93"/>
            <p:cNvSpPr/>
            <p:nvPr/>
          </p:nvSpPr>
          <p:spPr>
            <a:xfrm rot="1952823">
              <a:off x="4768959" y="4271523"/>
              <a:ext cx="732744" cy="72885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95" name="Полилиния 94"/>
            <p:cNvSpPr/>
            <p:nvPr/>
          </p:nvSpPr>
          <p:spPr>
            <a:xfrm rot="1952823">
              <a:off x="4185775" y="4142168"/>
              <a:ext cx="411654" cy="68547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grpSp>
        <p:nvGrpSpPr>
          <p:cNvPr id="14348" name="Группа 116"/>
          <p:cNvGrpSpPr>
            <a:grpSpLocks/>
          </p:cNvGrpSpPr>
          <p:nvPr/>
        </p:nvGrpSpPr>
        <p:grpSpPr bwMode="auto">
          <a:xfrm>
            <a:off x="6672263" y="5445125"/>
            <a:ext cx="863600" cy="504825"/>
            <a:chOff x="3451433" y="2533423"/>
            <a:chExt cx="2564605" cy="2516300"/>
          </a:xfrm>
        </p:grpSpPr>
        <p:sp>
          <p:nvSpPr>
            <p:cNvPr id="55" name="Полилиния 54"/>
            <p:cNvSpPr/>
            <p:nvPr/>
          </p:nvSpPr>
          <p:spPr>
            <a:xfrm rot="1952823">
              <a:off x="5200454" y="3926092"/>
              <a:ext cx="815584" cy="25321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6" name="Полилиния 55"/>
            <p:cNvSpPr/>
            <p:nvPr/>
          </p:nvSpPr>
          <p:spPr>
            <a:xfrm rot="1952823">
              <a:off x="5266455" y="3285150"/>
              <a:ext cx="716581" cy="63303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7" name="Полилиния 56"/>
            <p:cNvSpPr/>
            <p:nvPr/>
          </p:nvSpPr>
          <p:spPr>
            <a:xfrm rot="1952823">
              <a:off x="4804449" y="2533423"/>
              <a:ext cx="490292" cy="86250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8" name="Полилиния 57"/>
            <p:cNvSpPr/>
            <p:nvPr/>
          </p:nvSpPr>
          <p:spPr>
            <a:xfrm rot="1952823">
              <a:off x="5054311" y="3016112"/>
              <a:ext cx="438433" cy="53016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9" name="Полилиния 58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60" name="Полилиния 59"/>
            <p:cNvSpPr/>
            <p:nvPr/>
          </p:nvSpPr>
          <p:spPr>
            <a:xfrm rot="1952823">
              <a:off x="4017155" y="2628378"/>
              <a:ext cx="1018299" cy="60138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61" name="Полилиния 60"/>
            <p:cNvSpPr/>
            <p:nvPr/>
          </p:nvSpPr>
          <p:spPr>
            <a:xfrm rot="1952823">
              <a:off x="4960024" y="4226782"/>
              <a:ext cx="957011" cy="4193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62" name="Полилиния 61"/>
            <p:cNvSpPr/>
            <p:nvPr/>
          </p:nvSpPr>
          <p:spPr>
            <a:xfrm rot="1952823">
              <a:off x="4620591" y="4187220"/>
              <a:ext cx="645864" cy="86250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63" name="Полилиния 62"/>
            <p:cNvSpPr/>
            <p:nvPr/>
          </p:nvSpPr>
          <p:spPr>
            <a:xfrm rot="1952823">
              <a:off x="3559862" y="3206021"/>
              <a:ext cx="1018299" cy="33234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64" name="Полилиния 63"/>
            <p:cNvSpPr/>
            <p:nvPr/>
          </p:nvSpPr>
          <p:spPr>
            <a:xfrm rot="1952823">
              <a:off x="3673006" y="3459234"/>
              <a:ext cx="678866" cy="83876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65" name="Полилиния 64"/>
            <p:cNvSpPr/>
            <p:nvPr/>
          </p:nvSpPr>
          <p:spPr>
            <a:xfrm rot="1952823">
              <a:off x="3451433" y="3364279"/>
              <a:ext cx="1060727" cy="49059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66" name="Полилиния 65"/>
            <p:cNvSpPr/>
            <p:nvPr/>
          </p:nvSpPr>
          <p:spPr>
            <a:xfrm rot="1952823">
              <a:off x="3904010" y="3767834"/>
              <a:ext cx="509150" cy="81503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67" name="Полилиния 66"/>
            <p:cNvSpPr/>
            <p:nvPr/>
          </p:nvSpPr>
          <p:spPr>
            <a:xfrm rot="1952823">
              <a:off x="3965295" y="3823227"/>
              <a:ext cx="518578" cy="93372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68" name="Полилиния 67"/>
            <p:cNvSpPr/>
            <p:nvPr/>
          </p:nvSpPr>
          <p:spPr>
            <a:xfrm rot="1952823">
              <a:off x="4186871" y="3949833"/>
              <a:ext cx="457290" cy="99702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69" name="Полилиния 68"/>
            <p:cNvSpPr/>
            <p:nvPr/>
          </p:nvSpPr>
          <p:spPr>
            <a:xfrm rot="1952823">
              <a:off x="4488589" y="4116002"/>
              <a:ext cx="528007" cy="9020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70" name="Полилиния 69"/>
            <p:cNvSpPr/>
            <p:nvPr/>
          </p:nvSpPr>
          <p:spPr>
            <a:xfrm rot="1952823">
              <a:off x="5285313" y="2691681"/>
              <a:ext cx="278148" cy="9020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71" name="Полилиния 70"/>
            <p:cNvSpPr/>
            <p:nvPr/>
          </p:nvSpPr>
          <p:spPr>
            <a:xfrm rot="1952823">
              <a:off x="5294741" y="2960719"/>
              <a:ext cx="457293" cy="7359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72" name="Полилиния 71"/>
            <p:cNvSpPr/>
            <p:nvPr/>
          </p:nvSpPr>
          <p:spPr>
            <a:xfrm rot="1952823">
              <a:off x="5016596" y="4147653"/>
              <a:ext cx="957011" cy="39564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73" name="Полилиния 72"/>
            <p:cNvSpPr/>
            <p:nvPr/>
          </p:nvSpPr>
          <p:spPr>
            <a:xfrm rot="1952823">
              <a:off x="4804449" y="4203046"/>
              <a:ext cx="726010" cy="7279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74" name="Полилиния 73"/>
            <p:cNvSpPr/>
            <p:nvPr/>
          </p:nvSpPr>
          <p:spPr>
            <a:xfrm rot="1952823">
              <a:off x="4210441" y="3997311"/>
              <a:ext cx="414863" cy="68050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sp>
        <p:nvSpPr>
          <p:cNvPr id="49353" name="WordArt 201"/>
          <p:cNvSpPr>
            <a:spLocks noChangeArrowheads="1" noChangeShapeType="1" noTextEdit="1"/>
          </p:cNvSpPr>
          <p:nvPr/>
        </p:nvSpPr>
        <p:spPr bwMode="auto">
          <a:xfrm>
            <a:off x="2027238" y="180975"/>
            <a:ext cx="8572500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-18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ПОКАЗАТЕЛИ СФОРМИРОВАННОСТИ </a:t>
            </a:r>
          </a:p>
          <a:p>
            <a:pPr algn="ctr"/>
            <a:r>
              <a:rPr lang="ru-RU" sz="3600" i="1" kern="10" spc="-18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ЭКОЛОГИЧЕСКОЙ КУЛЬТУРЫ </a:t>
            </a:r>
          </a:p>
          <a:p>
            <a:pPr algn="ctr"/>
            <a:r>
              <a:rPr lang="ru-RU" sz="3600" i="1" kern="10" spc="-18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ВЫПУСКНИКА ДОО</a:t>
            </a:r>
          </a:p>
        </p:txBody>
      </p:sp>
      <p:sp>
        <p:nvSpPr>
          <p:cNvPr id="49354" name="Text Box 202"/>
          <p:cNvSpPr txBox="1">
            <a:spLocks noChangeArrowheads="1"/>
          </p:cNvSpPr>
          <p:nvPr/>
        </p:nvSpPr>
        <p:spPr bwMode="auto">
          <a:xfrm>
            <a:off x="3014663" y="1270000"/>
            <a:ext cx="6456362" cy="5588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>
                <a:solidFill>
                  <a:srgbClr val="003300"/>
                </a:solidFill>
              </a:rPr>
              <a:t>Проявляет интерес к объектам окружающего мира, условиям жизни людей, растений, </a:t>
            </a:r>
          </a:p>
          <a:p>
            <a:r>
              <a:rPr lang="ru-RU">
                <a:solidFill>
                  <a:srgbClr val="003300"/>
                </a:solidFill>
              </a:rPr>
              <a:t>животных, пытается оценить их состояние с позиций «хорошо – плохо»</a:t>
            </a:r>
          </a:p>
          <a:p>
            <a:pPr>
              <a:buFontTx/>
              <a:buChar char="-"/>
            </a:pPr>
            <a:r>
              <a:rPr lang="ru-RU">
                <a:solidFill>
                  <a:srgbClr val="003300"/>
                </a:solidFill>
              </a:rPr>
              <a:t>С желанием участвует в экологически ориентированной деятельности</a:t>
            </a:r>
          </a:p>
          <a:p>
            <a:pPr>
              <a:buFontTx/>
              <a:buChar char="-"/>
            </a:pPr>
            <a:r>
              <a:rPr lang="ru-RU">
                <a:solidFill>
                  <a:srgbClr val="003300"/>
                </a:solidFill>
              </a:rPr>
              <a:t> Эмоционально реагирует при встрече  с прекрасным и пытается передать свои чувства </a:t>
            </a:r>
          </a:p>
          <a:p>
            <a:r>
              <a:rPr lang="ru-RU">
                <a:solidFill>
                  <a:srgbClr val="003300"/>
                </a:solidFill>
              </a:rPr>
              <a:t>в доступных видах творчества (рассказ, рисунок и т.д.)</a:t>
            </a:r>
          </a:p>
          <a:p>
            <a:pPr>
              <a:buFontTx/>
              <a:buChar char="-"/>
            </a:pPr>
            <a:r>
              <a:rPr lang="ru-RU">
                <a:solidFill>
                  <a:srgbClr val="003300"/>
                </a:solidFill>
              </a:rPr>
              <a:t>Старается выполнять правила поведения на улице, в транспорте, во время прогулок в </a:t>
            </a:r>
          </a:p>
          <a:p>
            <a:r>
              <a:rPr lang="ru-RU">
                <a:solidFill>
                  <a:srgbClr val="003300"/>
                </a:solidFill>
              </a:rPr>
              <a:t>сад, лес и др.</a:t>
            </a:r>
          </a:p>
          <a:p>
            <a:pPr>
              <a:buFontTx/>
              <a:buChar char="-"/>
            </a:pPr>
            <a:r>
              <a:rPr lang="ru-RU">
                <a:solidFill>
                  <a:srgbClr val="003300"/>
                </a:solidFill>
              </a:rPr>
              <a:t>Проявляет готовность оказать помощь нуждающимся в ней людям, животным, растениям</a:t>
            </a:r>
          </a:p>
          <a:p>
            <a:pPr>
              <a:buFontTx/>
              <a:buChar char="-"/>
            </a:pPr>
            <a:r>
              <a:rPr lang="ru-RU">
                <a:solidFill>
                  <a:srgbClr val="003300"/>
                </a:solidFill>
              </a:rPr>
              <a:t> Пытается контролировать свои поступки, чтобы не причинить вреда окружающей среде</a:t>
            </a:r>
          </a:p>
          <a:p>
            <a:endParaRPr lang="ru-RU">
              <a:solidFill>
                <a:srgbClr val="003300"/>
              </a:solidFill>
            </a:endParaRPr>
          </a:p>
        </p:txBody>
      </p:sp>
      <p:pic>
        <p:nvPicPr>
          <p:cNvPr id="14353" name="Picture 203" descr="P10001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81288" y="-8275638"/>
            <a:ext cx="4033838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204" descr="P100019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681288" y="-8275638"/>
            <a:ext cx="5467351" cy="728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57" name="Picture 205" descr="P100019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59200"/>
            <a:ext cx="2763838" cy="210502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49358" name="Picture 206" descr="IMG_21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1550988"/>
            <a:ext cx="2652713" cy="210978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49359" name="Picture 207" descr="P1010680"/>
          <p:cNvPicPr>
            <a:picLocks noChangeAspect="1" noChangeArrowheads="1"/>
          </p:cNvPicPr>
          <p:nvPr/>
        </p:nvPicPr>
        <p:blipFill>
          <a:blip r:embed="rId6" cstate="email">
            <a:lum contrast="-6000"/>
          </a:blip>
          <a:srcRect/>
          <a:stretch>
            <a:fillRect/>
          </a:stretch>
        </p:blipFill>
        <p:spPr bwMode="auto">
          <a:xfrm>
            <a:off x="9574213" y="1535113"/>
            <a:ext cx="2617787" cy="196373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49360" name="Picture 208" descr="P101070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640888" y="3768725"/>
            <a:ext cx="2551112" cy="226695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4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4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4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3" grpId="0" animBg="1"/>
      <p:bldP spid="493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9"/>
          <p:cNvGrpSpPr>
            <a:grpSpLocks/>
          </p:cNvGrpSpPr>
          <p:nvPr/>
        </p:nvGrpSpPr>
        <p:grpSpPr bwMode="auto">
          <a:xfrm>
            <a:off x="312738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48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77"/>
              <a:ext cx="1159625" cy="1988473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2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 rot="21098252" flipH="1" flipV="1">
              <a:off x="3763164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6"/>
              <a:ext cx="1025661" cy="1687063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 rot="15698252" flipV="1">
              <a:off x="4908093" y="2526772"/>
              <a:ext cx="912628" cy="1318669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09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099" name="Группа 5"/>
          <p:cNvGrpSpPr>
            <a:grpSpLocks/>
          </p:cNvGrpSpPr>
          <p:nvPr/>
        </p:nvGrpSpPr>
        <p:grpSpPr bwMode="auto">
          <a:xfrm>
            <a:off x="2422525" y="-311150"/>
            <a:ext cx="8016875" cy="2686050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</p:grpSp>
      <p:sp>
        <p:nvSpPr>
          <p:cNvPr id="25" name="Полилиния 24"/>
          <p:cNvSpPr/>
          <p:nvPr/>
        </p:nvSpPr>
        <p:spPr>
          <a:xfrm>
            <a:off x="0" y="4667250"/>
            <a:ext cx="12192000" cy="2190750"/>
          </a:xfrm>
          <a:custGeom>
            <a:avLst/>
            <a:gdLst>
              <a:gd name="connsiteX0" fmla="*/ 0 w 9144000"/>
              <a:gd name="connsiteY0" fmla="*/ 0 h 1340768"/>
              <a:gd name="connsiteX1" fmla="*/ 9144000 w 9144000"/>
              <a:gd name="connsiteY1" fmla="*/ 0 h 1340768"/>
              <a:gd name="connsiteX2" fmla="*/ 9144000 w 9144000"/>
              <a:gd name="connsiteY2" fmla="*/ 1340768 h 1340768"/>
              <a:gd name="connsiteX3" fmla="*/ 0 w 9144000"/>
              <a:gd name="connsiteY3" fmla="*/ 1340768 h 1340768"/>
              <a:gd name="connsiteX4" fmla="*/ 0 w 9144000"/>
              <a:gd name="connsiteY4" fmla="*/ 0 h 1340768"/>
              <a:gd name="connsiteX0" fmla="*/ 0 w 9144000"/>
              <a:gd name="connsiteY0" fmla="*/ 0 h 1340768"/>
              <a:gd name="connsiteX1" fmla="*/ 395536 w 9144000"/>
              <a:gd name="connsiteY1" fmla="*/ 504056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0 h 1340768"/>
              <a:gd name="connsiteX1" fmla="*/ 395536 w 9144000"/>
              <a:gd name="connsiteY1" fmla="*/ 504056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0 h 1340768"/>
              <a:gd name="connsiteX1" fmla="*/ 323528 w 9144000"/>
              <a:gd name="connsiteY1" fmla="*/ 360040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9144000 w 9144000"/>
              <a:gd name="connsiteY3" fmla="*/ 216024 h 1556792"/>
              <a:gd name="connsiteX4" fmla="*/ 9144000 w 9144000"/>
              <a:gd name="connsiteY4" fmla="*/ 1556792 h 1556792"/>
              <a:gd name="connsiteX5" fmla="*/ 0 w 9144000"/>
              <a:gd name="connsiteY5" fmla="*/ 1556792 h 1556792"/>
              <a:gd name="connsiteX6" fmla="*/ 0 w 9144000"/>
              <a:gd name="connsiteY6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9144000 w 9144000"/>
              <a:gd name="connsiteY3" fmla="*/ 216024 h 1556792"/>
              <a:gd name="connsiteX4" fmla="*/ 9144000 w 9144000"/>
              <a:gd name="connsiteY4" fmla="*/ 1556792 h 1556792"/>
              <a:gd name="connsiteX5" fmla="*/ 0 w 9144000"/>
              <a:gd name="connsiteY5" fmla="*/ 1556792 h 1556792"/>
              <a:gd name="connsiteX6" fmla="*/ 0 w 9144000"/>
              <a:gd name="connsiteY6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611560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95536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1187624 w 9144000"/>
              <a:gd name="connsiteY5" fmla="*/ 648072 h 1700808"/>
              <a:gd name="connsiteX6" fmla="*/ 9144000 w 9144000"/>
              <a:gd name="connsiteY6" fmla="*/ 360040 h 1700808"/>
              <a:gd name="connsiteX7" fmla="*/ 9144000 w 9144000"/>
              <a:gd name="connsiteY7" fmla="*/ 1700808 h 1700808"/>
              <a:gd name="connsiteX8" fmla="*/ 0 w 9144000"/>
              <a:gd name="connsiteY8" fmla="*/ 1700808 h 1700808"/>
              <a:gd name="connsiteX9" fmla="*/ 0 w 9144000"/>
              <a:gd name="connsiteY9" fmla="*/ 360040 h 1700808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1691680 w 9144000"/>
              <a:gd name="connsiteY7" fmla="*/ 432048 h 1628800"/>
              <a:gd name="connsiteX8" fmla="*/ 9144000 w 9144000"/>
              <a:gd name="connsiteY8" fmla="*/ 288032 h 1628800"/>
              <a:gd name="connsiteX9" fmla="*/ 9144000 w 9144000"/>
              <a:gd name="connsiteY9" fmla="*/ 1628800 h 1628800"/>
              <a:gd name="connsiteX10" fmla="*/ 0 w 9144000"/>
              <a:gd name="connsiteY10" fmla="*/ 1628800 h 1628800"/>
              <a:gd name="connsiteX11" fmla="*/ 0 w 9144000"/>
              <a:gd name="connsiteY11" fmla="*/ 288032 h 1628800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835696 w 9144000"/>
              <a:gd name="connsiteY8" fmla="*/ 0 h 1916832"/>
              <a:gd name="connsiteX9" fmla="*/ 9144000 w 9144000"/>
              <a:gd name="connsiteY9" fmla="*/ 576064 h 1916832"/>
              <a:gd name="connsiteX10" fmla="*/ 9144000 w 9144000"/>
              <a:gd name="connsiteY10" fmla="*/ 1916832 h 1916832"/>
              <a:gd name="connsiteX11" fmla="*/ 0 w 9144000"/>
              <a:gd name="connsiteY11" fmla="*/ 1916832 h 1916832"/>
              <a:gd name="connsiteX12" fmla="*/ 0 w 9144000"/>
              <a:gd name="connsiteY1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9144000 w 9144000"/>
              <a:gd name="connsiteY9" fmla="*/ 576064 h 1916832"/>
              <a:gd name="connsiteX10" fmla="*/ 9144000 w 9144000"/>
              <a:gd name="connsiteY10" fmla="*/ 1916832 h 1916832"/>
              <a:gd name="connsiteX11" fmla="*/ 0 w 9144000"/>
              <a:gd name="connsiteY11" fmla="*/ 1916832 h 1916832"/>
              <a:gd name="connsiteX12" fmla="*/ 0 w 9144000"/>
              <a:gd name="connsiteY1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2195736 w 9144000"/>
              <a:gd name="connsiteY9" fmla="*/ 720080 h 1916832"/>
              <a:gd name="connsiteX10" fmla="*/ 9144000 w 9144000"/>
              <a:gd name="connsiteY10" fmla="*/ 576064 h 1916832"/>
              <a:gd name="connsiteX11" fmla="*/ 9144000 w 9144000"/>
              <a:gd name="connsiteY11" fmla="*/ 1916832 h 1916832"/>
              <a:gd name="connsiteX12" fmla="*/ 0 w 9144000"/>
              <a:gd name="connsiteY12" fmla="*/ 1916832 h 1916832"/>
              <a:gd name="connsiteX13" fmla="*/ 0 w 9144000"/>
              <a:gd name="connsiteY1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9144000 w 9144000"/>
              <a:gd name="connsiteY11" fmla="*/ 576064 h 1916832"/>
              <a:gd name="connsiteX12" fmla="*/ 9144000 w 9144000"/>
              <a:gd name="connsiteY12" fmla="*/ 1916832 h 1916832"/>
              <a:gd name="connsiteX13" fmla="*/ 0 w 9144000"/>
              <a:gd name="connsiteY13" fmla="*/ 1916832 h 1916832"/>
              <a:gd name="connsiteX14" fmla="*/ 0 w 9144000"/>
              <a:gd name="connsiteY1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83768 w 9144000"/>
              <a:gd name="connsiteY11" fmla="*/ 288032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203848 w 9144000"/>
              <a:gd name="connsiteY14" fmla="*/ 1152128 h 1916832"/>
              <a:gd name="connsiteX15" fmla="*/ 9144000 w 9144000"/>
              <a:gd name="connsiteY15" fmla="*/ 576064 h 1916832"/>
              <a:gd name="connsiteX16" fmla="*/ 9144000 w 9144000"/>
              <a:gd name="connsiteY16" fmla="*/ 1916832 h 1916832"/>
              <a:gd name="connsiteX17" fmla="*/ 0 w 9144000"/>
              <a:gd name="connsiteY17" fmla="*/ 1916832 h 1916832"/>
              <a:gd name="connsiteX18" fmla="*/ 0 w 9144000"/>
              <a:gd name="connsiteY1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9144000 w 9144000"/>
              <a:gd name="connsiteY15" fmla="*/ 576064 h 1916832"/>
              <a:gd name="connsiteX16" fmla="*/ 9144000 w 9144000"/>
              <a:gd name="connsiteY16" fmla="*/ 1916832 h 1916832"/>
              <a:gd name="connsiteX17" fmla="*/ 0 w 9144000"/>
              <a:gd name="connsiteY17" fmla="*/ 1916832 h 1916832"/>
              <a:gd name="connsiteX18" fmla="*/ 0 w 9144000"/>
              <a:gd name="connsiteY1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9144000 w 9144000"/>
              <a:gd name="connsiteY16" fmla="*/ 576064 h 1916832"/>
              <a:gd name="connsiteX17" fmla="*/ 9144000 w 9144000"/>
              <a:gd name="connsiteY17" fmla="*/ 1916832 h 1916832"/>
              <a:gd name="connsiteX18" fmla="*/ 0 w 9144000"/>
              <a:gd name="connsiteY18" fmla="*/ 1916832 h 1916832"/>
              <a:gd name="connsiteX19" fmla="*/ 0 w 9144000"/>
              <a:gd name="connsiteY1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9144000 w 9144000"/>
              <a:gd name="connsiteY16" fmla="*/ 576064 h 1916832"/>
              <a:gd name="connsiteX17" fmla="*/ 9144000 w 9144000"/>
              <a:gd name="connsiteY17" fmla="*/ 1916832 h 1916832"/>
              <a:gd name="connsiteX18" fmla="*/ 0 w 9144000"/>
              <a:gd name="connsiteY18" fmla="*/ 1916832 h 1916832"/>
              <a:gd name="connsiteX19" fmla="*/ 0 w 9144000"/>
              <a:gd name="connsiteY1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9144000 w 9144000"/>
              <a:gd name="connsiteY17" fmla="*/ 576064 h 1916832"/>
              <a:gd name="connsiteX18" fmla="*/ 9144000 w 9144000"/>
              <a:gd name="connsiteY18" fmla="*/ 1916832 h 1916832"/>
              <a:gd name="connsiteX19" fmla="*/ 0 w 9144000"/>
              <a:gd name="connsiteY19" fmla="*/ 1916832 h 1916832"/>
              <a:gd name="connsiteX20" fmla="*/ 0 w 9144000"/>
              <a:gd name="connsiteY2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9144000 w 9144000"/>
              <a:gd name="connsiteY17" fmla="*/ 576064 h 1916832"/>
              <a:gd name="connsiteX18" fmla="*/ 9144000 w 9144000"/>
              <a:gd name="connsiteY18" fmla="*/ 1916832 h 1916832"/>
              <a:gd name="connsiteX19" fmla="*/ 0 w 9144000"/>
              <a:gd name="connsiteY19" fmla="*/ 1916832 h 1916832"/>
              <a:gd name="connsiteX20" fmla="*/ 0 w 9144000"/>
              <a:gd name="connsiteY2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9144000 w 9144000"/>
              <a:gd name="connsiteY18" fmla="*/ 576064 h 1916832"/>
              <a:gd name="connsiteX19" fmla="*/ 9144000 w 9144000"/>
              <a:gd name="connsiteY19" fmla="*/ 1916832 h 1916832"/>
              <a:gd name="connsiteX20" fmla="*/ 0 w 9144000"/>
              <a:gd name="connsiteY20" fmla="*/ 1916832 h 1916832"/>
              <a:gd name="connsiteX21" fmla="*/ 0 w 9144000"/>
              <a:gd name="connsiteY2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9144000 w 9144000"/>
              <a:gd name="connsiteY20" fmla="*/ 576064 h 1916832"/>
              <a:gd name="connsiteX21" fmla="*/ 9144000 w 9144000"/>
              <a:gd name="connsiteY21" fmla="*/ 1916832 h 1916832"/>
              <a:gd name="connsiteX22" fmla="*/ 0 w 9144000"/>
              <a:gd name="connsiteY22" fmla="*/ 1916832 h 1916832"/>
              <a:gd name="connsiteX23" fmla="*/ 0 w 9144000"/>
              <a:gd name="connsiteY2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9144000 w 9144000"/>
              <a:gd name="connsiteY20" fmla="*/ 576064 h 1916832"/>
              <a:gd name="connsiteX21" fmla="*/ 9144000 w 9144000"/>
              <a:gd name="connsiteY21" fmla="*/ 1916832 h 1916832"/>
              <a:gd name="connsiteX22" fmla="*/ 0 w 9144000"/>
              <a:gd name="connsiteY22" fmla="*/ 1916832 h 1916832"/>
              <a:gd name="connsiteX23" fmla="*/ 0 w 9144000"/>
              <a:gd name="connsiteY2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9144000 w 9144000"/>
              <a:gd name="connsiteY21" fmla="*/ 576064 h 1916832"/>
              <a:gd name="connsiteX22" fmla="*/ 9144000 w 9144000"/>
              <a:gd name="connsiteY22" fmla="*/ 1916832 h 1916832"/>
              <a:gd name="connsiteX23" fmla="*/ 0 w 9144000"/>
              <a:gd name="connsiteY23" fmla="*/ 1916832 h 1916832"/>
              <a:gd name="connsiteX24" fmla="*/ 0 w 9144000"/>
              <a:gd name="connsiteY2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9144000 w 9144000"/>
              <a:gd name="connsiteY21" fmla="*/ 576064 h 1916832"/>
              <a:gd name="connsiteX22" fmla="*/ 9144000 w 9144000"/>
              <a:gd name="connsiteY22" fmla="*/ 1916832 h 1916832"/>
              <a:gd name="connsiteX23" fmla="*/ 0 w 9144000"/>
              <a:gd name="connsiteY23" fmla="*/ 1916832 h 1916832"/>
              <a:gd name="connsiteX24" fmla="*/ 0 w 9144000"/>
              <a:gd name="connsiteY2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9144000 w 9144000"/>
              <a:gd name="connsiteY22" fmla="*/ 576064 h 1916832"/>
              <a:gd name="connsiteX23" fmla="*/ 9144000 w 9144000"/>
              <a:gd name="connsiteY23" fmla="*/ 1916832 h 1916832"/>
              <a:gd name="connsiteX24" fmla="*/ 0 w 9144000"/>
              <a:gd name="connsiteY24" fmla="*/ 1916832 h 1916832"/>
              <a:gd name="connsiteX25" fmla="*/ 0 w 9144000"/>
              <a:gd name="connsiteY2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9144000 w 9144000"/>
              <a:gd name="connsiteY22" fmla="*/ 576064 h 1916832"/>
              <a:gd name="connsiteX23" fmla="*/ 9144000 w 9144000"/>
              <a:gd name="connsiteY23" fmla="*/ 1916832 h 1916832"/>
              <a:gd name="connsiteX24" fmla="*/ 0 w 9144000"/>
              <a:gd name="connsiteY24" fmla="*/ 1916832 h 1916832"/>
              <a:gd name="connsiteX25" fmla="*/ 0 w 9144000"/>
              <a:gd name="connsiteY2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9144000 w 9144000"/>
              <a:gd name="connsiteY23" fmla="*/ 576064 h 1916832"/>
              <a:gd name="connsiteX24" fmla="*/ 9144000 w 9144000"/>
              <a:gd name="connsiteY24" fmla="*/ 1916832 h 1916832"/>
              <a:gd name="connsiteX25" fmla="*/ 0 w 9144000"/>
              <a:gd name="connsiteY25" fmla="*/ 1916832 h 1916832"/>
              <a:gd name="connsiteX26" fmla="*/ 0 w 9144000"/>
              <a:gd name="connsiteY2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9144000 w 9144000"/>
              <a:gd name="connsiteY24" fmla="*/ 576064 h 1916832"/>
              <a:gd name="connsiteX25" fmla="*/ 9144000 w 9144000"/>
              <a:gd name="connsiteY25" fmla="*/ 1916832 h 1916832"/>
              <a:gd name="connsiteX26" fmla="*/ 0 w 9144000"/>
              <a:gd name="connsiteY26" fmla="*/ 1916832 h 1916832"/>
              <a:gd name="connsiteX27" fmla="*/ 0 w 9144000"/>
              <a:gd name="connsiteY2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9144000 w 9144000"/>
              <a:gd name="connsiteY26" fmla="*/ 576064 h 1916832"/>
              <a:gd name="connsiteX27" fmla="*/ 9144000 w 9144000"/>
              <a:gd name="connsiteY27" fmla="*/ 1916832 h 1916832"/>
              <a:gd name="connsiteX28" fmla="*/ 0 w 9144000"/>
              <a:gd name="connsiteY28" fmla="*/ 1916832 h 1916832"/>
              <a:gd name="connsiteX29" fmla="*/ 0 w 9144000"/>
              <a:gd name="connsiteY2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9144000 w 9144000"/>
              <a:gd name="connsiteY28" fmla="*/ 576064 h 1916832"/>
              <a:gd name="connsiteX29" fmla="*/ 9144000 w 9144000"/>
              <a:gd name="connsiteY29" fmla="*/ 1916832 h 1916832"/>
              <a:gd name="connsiteX30" fmla="*/ 0 w 9144000"/>
              <a:gd name="connsiteY30" fmla="*/ 1916832 h 1916832"/>
              <a:gd name="connsiteX31" fmla="*/ 0 w 9144000"/>
              <a:gd name="connsiteY3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9144000 w 9144000"/>
              <a:gd name="connsiteY28" fmla="*/ 576064 h 1916832"/>
              <a:gd name="connsiteX29" fmla="*/ 9144000 w 9144000"/>
              <a:gd name="connsiteY29" fmla="*/ 1916832 h 1916832"/>
              <a:gd name="connsiteX30" fmla="*/ 0 w 9144000"/>
              <a:gd name="connsiteY30" fmla="*/ 1916832 h 1916832"/>
              <a:gd name="connsiteX31" fmla="*/ 0 w 9144000"/>
              <a:gd name="connsiteY3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6876256 w 9144000"/>
              <a:gd name="connsiteY28" fmla="*/ 864096 h 1916832"/>
              <a:gd name="connsiteX29" fmla="*/ 9144000 w 9144000"/>
              <a:gd name="connsiteY29" fmla="*/ 576064 h 1916832"/>
              <a:gd name="connsiteX30" fmla="*/ 9144000 w 9144000"/>
              <a:gd name="connsiteY30" fmla="*/ 1916832 h 1916832"/>
              <a:gd name="connsiteX31" fmla="*/ 0 w 9144000"/>
              <a:gd name="connsiteY31" fmla="*/ 1916832 h 1916832"/>
              <a:gd name="connsiteX32" fmla="*/ 0 w 9144000"/>
              <a:gd name="connsiteY32" fmla="*/ 576064 h 1916832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9144000 w 9144000"/>
              <a:gd name="connsiteY31" fmla="*/ 648072 h 1988840"/>
              <a:gd name="connsiteX32" fmla="*/ 9144000 w 9144000"/>
              <a:gd name="connsiteY32" fmla="*/ 1988840 h 1988840"/>
              <a:gd name="connsiteX33" fmla="*/ 0 w 9144000"/>
              <a:gd name="connsiteY33" fmla="*/ 1988840 h 1988840"/>
              <a:gd name="connsiteX34" fmla="*/ 0 w 9144000"/>
              <a:gd name="connsiteY34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9144000 w 9144000"/>
              <a:gd name="connsiteY31" fmla="*/ 648072 h 1988840"/>
              <a:gd name="connsiteX32" fmla="*/ 9144000 w 9144000"/>
              <a:gd name="connsiteY32" fmla="*/ 1988840 h 1988840"/>
              <a:gd name="connsiteX33" fmla="*/ 0 w 9144000"/>
              <a:gd name="connsiteY33" fmla="*/ 1988840 h 1988840"/>
              <a:gd name="connsiteX34" fmla="*/ 0 w 9144000"/>
              <a:gd name="connsiteY34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9144000 w 9144000"/>
              <a:gd name="connsiteY32" fmla="*/ 648072 h 1988840"/>
              <a:gd name="connsiteX33" fmla="*/ 9144000 w 9144000"/>
              <a:gd name="connsiteY33" fmla="*/ 1988840 h 1988840"/>
              <a:gd name="connsiteX34" fmla="*/ 0 w 9144000"/>
              <a:gd name="connsiteY34" fmla="*/ 1988840 h 1988840"/>
              <a:gd name="connsiteX35" fmla="*/ 0 w 9144000"/>
              <a:gd name="connsiteY35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9144000 w 9144000"/>
              <a:gd name="connsiteY32" fmla="*/ 648072 h 1988840"/>
              <a:gd name="connsiteX33" fmla="*/ 9144000 w 9144000"/>
              <a:gd name="connsiteY33" fmla="*/ 1988840 h 1988840"/>
              <a:gd name="connsiteX34" fmla="*/ 0 w 9144000"/>
              <a:gd name="connsiteY34" fmla="*/ 1988840 h 1988840"/>
              <a:gd name="connsiteX35" fmla="*/ 0 w 9144000"/>
              <a:gd name="connsiteY35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224136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224136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9144000 w 9144000"/>
              <a:gd name="connsiteY34" fmla="*/ 648072 h 1988840"/>
              <a:gd name="connsiteX35" fmla="*/ 9144000 w 9144000"/>
              <a:gd name="connsiteY35" fmla="*/ 1988840 h 1988840"/>
              <a:gd name="connsiteX36" fmla="*/ 0 w 9144000"/>
              <a:gd name="connsiteY36" fmla="*/ 1988840 h 1988840"/>
              <a:gd name="connsiteX37" fmla="*/ 0 w 9144000"/>
              <a:gd name="connsiteY37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9144000 w 9144000"/>
              <a:gd name="connsiteY34" fmla="*/ 648072 h 1988840"/>
              <a:gd name="connsiteX35" fmla="*/ 9144000 w 9144000"/>
              <a:gd name="connsiteY35" fmla="*/ 1988840 h 1988840"/>
              <a:gd name="connsiteX36" fmla="*/ 0 w 9144000"/>
              <a:gd name="connsiteY36" fmla="*/ 1988840 h 1988840"/>
              <a:gd name="connsiteX37" fmla="*/ 0 w 9144000"/>
              <a:gd name="connsiteY37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532440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316416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grpSp>
        <p:nvGrpSpPr>
          <p:cNvPr id="4101" name="Группа 94"/>
          <p:cNvGrpSpPr>
            <a:grpSpLocks/>
          </p:cNvGrpSpPr>
          <p:nvPr/>
        </p:nvGrpSpPr>
        <p:grpSpPr bwMode="auto">
          <a:xfrm>
            <a:off x="9912350" y="5589588"/>
            <a:ext cx="755650" cy="503237"/>
            <a:chOff x="3451433" y="2533423"/>
            <a:chExt cx="2564605" cy="2516300"/>
          </a:xfrm>
        </p:grpSpPr>
        <p:sp>
          <p:nvSpPr>
            <p:cNvPr id="160" name="Полилиния 95"/>
            <p:cNvSpPr/>
            <p:nvPr/>
          </p:nvSpPr>
          <p:spPr>
            <a:xfrm rot="1952823">
              <a:off x="5197089" y="3930487"/>
              <a:ext cx="818949" cy="25401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1" name="Полилиния 96"/>
            <p:cNvSpPr/>
            <p:nvPr/>
          </p:nvSpPr>
          <p:spPr>
            <a:xfrm rot="1952823">
              <a:off x="5267132" y="3287517"/>
              <a:ext cx="716579" cy="62709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2" name="Полилиния 97"/>
            <p:cNvSpPr/>
            <p:nvPr/>
          </p:nvSpPr>
          <p:spPr>
            <a:xfrm rot="1952823">
              <a:off x="4803779" y="2533423"/>
              <a:ext cx="490290" cy="86522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3" name="Полилиния 98"/>
            <p:cNvSpPr/>
            <p:nvPr/>
          </p:nvSpPr>
          <p:spPr>
            <a:xfrm rot="1952823">
              <a:off x="5051619" y="3009695"/>
              <a:ext cx="447188" cy="53183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4" name="Полилиния 99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5" name="Полилиния 100"/>
            <p:cNvSpPr/>
            <p:nvPr/>
          </p:nvSpPr>
          <p:spPr>
            <a:xfrm rot="1952823">
              <a:off x="4017156" y="2628677"/>
              <a:ext cx="1023687" cy="60327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6" name="Полилиния 101"/>
            <p:cNvSpPr/>
            <p:nvPr/>
          </p:nvSpPr>
          <p:spPr>
            <a:xfrm rot="1952823">
              <a:off x="4960024" y="4232126"/>
              <a:ext cx="953647" cy="41276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7" name="Полилиния 102"/>
            <p:cNvSpPr/>
            <p:nvPr/>
          </p:nvSpPr>
          <p:spPr>
            <a:xfrm rot="1952823">
              <a:off x="4620593" y="4192434"/>
              <a:ext cx="646539" cy="85728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8" name="Полилиния 103"/>
            <p:cNvSpPr/>
            <p:nvPr/>
          </p:nvSpPr>
          <p:spPr>
            <a:xfrm rot="1952823">
              <a:off x="3559190" y="3200203"/>
              <a:ext cx="1018301" cy="34132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9" name="Полилиния 104"/>
            <p:cNvSpPr/>
            <p:nvPr/>
          </p:nvSpPr>
          <p:spPr>
            <a:xfrm rot="1952823">
              <a:off x="3666946" y="3462150"/>
              <a:ext cx="684256" cy="83347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0" name="Полилиния 105"/>
            <p:cNvSpPr/>
            <p:nvPr/>
          </p:nvSpPr>
          <p:spPr>
            <a:xfrm rot="1952823">
              <a:off x="3451433" y="3358961"/>
              <a:ext cx="1066789" cy="49214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1" name="Полилиния 106"/>
            <p:cNvSpPr/>
            <p:nvPr/>
          </p:nvSpPr>
          <p:spPr>
            <a:xfrm rot="1952823">
              <a:off x="3904010" y="3763789"/>
              <a:ext cx="506456" cy="8176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2" name="Полилиния 107"/>
            <p:cNvSpPr/>
            <p:nvPr/>
          </p:nvSpPr>
          <p:spPr>
            <a:xfrm rot="1952823">
              <a:off x="3968664" y="3827292"/>
              <a:ext cx="511845" cy="92873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3" name="Полилиния 108"/>
            <p:cNvSpPr/>
            <p:nvPr/>
          </p:nvSpPr>
          <p:spPr>
            <a:xfrm rot="1952823">
              <a:off x="4184177" y="3946363"/>
              <a:ext cx="463353" cy="100017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4" name="Полилиния 109"/>
            <p:cNvSpPr/>
            <p:nvPr/>
          </p:nvSpPr>
          <p:spPr>
            <a:xfrm rot="1952823">
              <a:off x="4491285" y="4120996"/>
              <a:ext cx="522617" cy="89697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5" name="Полилиния 110"/>
            <p:cNvSpPr/>
            <p:nvPr/>
          </p:nvSpPr>
          <p:spPr>
            <a:xfrm rot="1952823">
              <a:off x="5283294" y="2692180"/>
              <a:ext cx="280167" cy="90491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6" name="Полилиния 111"/>
            <p:cNvSpPr/>
            <p:nvPr/>
          </p:nvSpPr>
          <p:spPr>
            <a:xfrm rot="1952823">
              <a:off x="5294069" y="2962068"/>
              <a:ext cx="457967" cy="73821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7" name="Полилиния 112"/>
            <p:cNvSpPr/>
            <p:nvPr/>
          </p:nvSpPr>
          <p:spPr>
            <a:xfrm rot="1952823">
              <a:off x="5019292" y="4144807"/>
              <a:ext cx="953643" cy="40483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8" name="Полилиния 113"/>
            <p:cNvSpPr/>
            <p:nvPr/>
          </p:nvSpPr>
          <p:spPr>
            <a:xfrm rot="1952823">
              <a:off x="4803779" y="4200374"/>
              <a:ext cx="727355" cy="73028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9" name="Полилиния 114"/>
            <p:cNvSpPr/>
            <p:nvPr/>
          </p:nvSpPr>
          <p:spPr>
            <a:xfrm rot="1952823">
              <a:off x="4216504" y="3993990"/>
              <a:ext cx="409475" cy="69059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80" name="Овал 115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</p:grpSp>
      <p:sp>
        <p:nvSpPr>
          <p:cNvPr id="27" name="Полилиния 4"/>
          <p:cNvSpPr/>
          <p:nvPr/>
        </p:nvSpPr>
        <p:spPr>
          <a:xfrm>
            <a:off x="1524000" y="4986338"/>
            <a:ext cx="9144000" cy="2043112"/>
          </a:xfrm>
          <a:custGeom>
            <a:avLst/>
            <a:gdLst>
              <a:gd name="connsiteX0" fmla="*/ 0 w 9144000"/>
              <a:gd name="connsiteY0" fmla="*/ 0 h 1340768"/>
              <a:gd name="connsiteX1" fmla="*/ 9144000 w 9144000"/>
              <a:gd name="connsiteY1" fmla="*/ 0 h 1340768"/>
              <a:gd name="connsiteX2" fmla="*/ 9144000 w 9144000"/>
              <a:gd name="connsiteY2" fmla="*/ 1340768 h 1340768"/>
              <a:gd name="connsiteX3" fmla="*/ 0 w 9144000"/>
              <a:gd name="connsiteY3" fmla="*/ 1340768 h 1340768"/>
              <a:gd name="connsiteX4" fmla="*/ 0 w 9144000"/>
              <a:gd name="connsiteY4" fmla="*/ 0 h 1340768"/>
              <a:gd name="connsiteX0" fmla="*/ 0 w 9144000"/>
              <a:gd name="connsiteY0" fmla="*/ 0 h 1340768"/>
              <a:gd name="connsiteX1" fmla="*/ 395536 w 9144000"/>
              <a:gd name="connsiteY1" fmla="*/ 504056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0 h 1340768"/>
              <a:gd name="connsiteX1" fmla="*/ 395536 w 9144000"/>
              <a:gd name="connsiteY1" fmla="*/ 504056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0 h 1340768"/>
              <a:gd name="connsiteX1" fmla="*/ 323528 w 9144000"/>
              <a:gd name="connsiteY1" fmla="*/ 360040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9144000 w 9144000"/>
              <a:gd name="connsiteY3" fmla="*/ 216024 h 1556792"/>
              <a:gd name="connsiteX4" fmla="*/ 9144000 w 9144000"/>
              <a:gd name="connsiteY4" fmla="*/ 1556792 h 1556792"/>
              <a:gd name="connsiteX5" fmla="*/ 0 w 9144000"/>
              <a:gd name="connsiteY5" fmla="*/ 1556792 h 1556792"/>
              <a:gd name="connsiteX6" fmla="*/ 0 w 9144000"/>
              <a:gd name="connsiteY6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9144000 w 9144000"/>
              <a:gd name="connsiteY3" fmla="*/ 216024 h 1556792"/>
              <a:gd name="connsiteX4" fmla="*/ 9144000 w 9144000"/>
              <a:gd name="connsiteY4" fmla="*/ 1556792 h 1556792"/>
              <a:gd name="connsiteX5" fmla="*/ 0 w 9144000"/>
              <a:gd name="connsiteY5" fmla="*/ 1556792 h 1556792"/>
              <a:gd name="connsiteX6" fmla="*/ 0 w 9144000"/>
              <a:gd name="connsiteY6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611560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95536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1187624 w 9144000"/>
              <a:gd name="connsiteY5" fmla="*/ 648072 h 1700808"/>
              <a:gd name="connsiteX6" fmla="*/ 9144000 w 9144000"/>
              <a:gd name="connsiteY6" fmla="*/ 360040 h 1700808"/>
              <a:gd name="connsiteX7" fmla="*/ 9144000 w 9144000"/>
              <a:gd name="connsiteY7" fmla="*/ 1700808 h 1700808"/>
              <a:gd name="connsiteX8" fmla="*/ 0 w 9144000"/>
              <a:gd name="connsiteY8" fmla="*/ 1700808 h 1700808"/>
              <a:gd name="connsiteX9" fmla="*/ 0 w 9144000"/>
              <a:gd name="connsiteY9" fmla="*/ 360040 h 1700808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1691680 w 9144000"/>
              <a:gd name="connsiteY7" fmla="*/ 432048 h 1628800"/>
              <a:gd name="connsiteX8" fmla="*/ 9144000 w 9144000"/>
              <a:gd name="connsiteY8" fmla="*/ 288032 h 1628800"/>
              <a:gd name="connsiteX9" fmla="*/ 9144000 w 9144000"/>
              <a:gd name="connsiteY9" fmla="*/ 1628800 h 1628800"/>
              <a:gd name="connsiteX10" fmla="*/ 0 w 9144000"/>
              <a:gd name="connsiteY10" fmla="*/ 1628800 h 1628800"/>
              <a:gd name="connsiteX11" fmla="*/ 0 w 9144000"/>
              <a:gd name="connsiteY11" fmla="*/ 288032 h 1628800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835696 w 9144000"/>
              <a:gd name="connsiteY8" fmla="*/ 0 h 1916832"/>
              <a:gd name="connsiteX9" fmla="*/ 9144000 w 9144000"/>
              <a:gd name="connsiteY9" fmla="*/ 576064 h 1916832"/>
              <a:gd name="connsiteX10" fmla="*/ 9144000 w 9144000"/>
              <a:gd name="connsiteY10" fmla="*/ 1916832 h 1916832"/>
              <a:gd name="connsiteX11" fmla="*/ 0 w 9144000"/>
              <a:gd name="connsiteY11" fmla="*/ 1916832 h 1916832"/>
              <a:gd name="connsiteX12" fmla="*/ 0 w 9144000"/>
              <a:gd name="connsiteY1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9144000 w 9144000"/>
              <a:gd name="connsiteY9" fmla="*/ 576064 h 1916832"/>
              <a:gd name="connsiteX10" fmla="*/ 9144000 w 9144000"/>
              <a:gd name="connsiteY10" fmla="*/ 1916832 h 1916832"/>
              <a:gd name="connsiteX11" fmla="*/ 0 w 9144000"/>
              <a:gd name="connsiteY11" fmla="*/ 1916832 h 1916832"/>
              <a:gd name="connsiteX12" fmla="*/ 0 w 9144000"/>
              <a:gd name="connsiteY1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2195736 w 9144000"/>
              <a:gd name="connsiteY9" fmla="*/ 720080 h 1916832"/>
              <a:gd name="connsiteX10" fmla="*/ 9144000 w 9144000"/>
              <a:gd name="connsiteY10" fmla="*/ 576064 h 1916832"/>
              <a:gd name="connsiteX11" fmla="*/ 9144000 w 9144000"/>
              <a:gd name="connsiteY11" fmla="*/ 1916832 h 1916832"/>
              <a:gd name="connsiteX12" fmla="*/ 0 w 9144000"/>
              <a:gd name="connsiteY12" fmla="*/ 1916832 h 1916832"/>
              <a:gd name="connsiteX13" fmla="*/ 0 w 9144000"/>
              <a:gd name="connsiteY1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9144000 w 9144000"/>
              <a:gd name="connsiteY11" fmla="*/ 576064 h 1916832"/>
              <a:gd name="connsiteX12" fmla="*/ 9144000 w 9144000"/>
              <a:gd name="connsiteY12" fmla="*/ 1916832 h 1916832"/>
              <a:gd name="connsiteX13" fmla="*/ 0 w 9144000"/>
              <a:gd name="connsiteY13" fmla="*/ 1916832 h 1916832"/>
              <a:gd name="connsiteX14" fmla="*/ 0 w 9144000"/>
              <a:gd name="connsiteY1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83768 w 9144000"/>
              <a:gd name="connsiteY11" fmla="*/ 288032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203848 w 9144000"/>
              <a:gd name="connsiteY14" fmla="*/ 1152128 h 1916832"/>
              <a:gd name="connsiteX15" fmla="*/ 9144000 w 9144000"/>
              <a:gd name="connsiteY15" fmla="*/ 576064 h 1916832"/>
              <a:gd name="connsiteX16" fmla="*/ 9144000 w 9144000"/>
              <a:gd name="connsiteY16" fmla="*/ 1916832 h 1916832"/>
              <a:gd name="connsiteX17" fmla="*/ 0 w 9144000"/>
              <a:gd name="connsiteY17" fmla="*/ 1916832 h 1916832"/>
              <a:gd name="connsiteX18" fmla="*/ 0 w 9144000"/>
              <a:gd name="connsiteY1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9144000 w 9144000"/>
              <a:gd name="connsiteY15" fmla="*/ 576064 h 1916832"/>
              <a:gd name="connsiteX16" fmla="*/ 9144000 w 9144000"/>
              <a:gd name="connsiteY16" fmla="*/ 1916832 h 1916832"/>
              <a:gd name="connsiteX17" fmla="*/ 0 w 9144000"/>
              <a:gd name="connsiteY17" fmla="*/ 1916832 h 1916832"/>
              <a:gd name="connsiteX18" fmla="*/ 0 w 9144000"/>
              <a:gd name="connsiteY1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9144000 w 9144000"/>
              <a:gd name="connsiteY16" fmla="*/ 576064 h 1916832"/>
              <a:gd name="connsiteX17" fmla="*/ 9144000 w 9144000"/>
              <a:gd name="connsiteY17" fmla="*/ 1916832 h 1916832"/>
              <a:gd name="connsiteX18" fmla="*/ 0 w 9144000"/>
              <a:gd name="connsiteY18" fmla="*/ 1916832 h 1916832"/>
              <a:gd name="connsiteX19" fmla="*/ 0 w 9144000"/>
              <a:gd name="connsiteY1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9144000 w 9144000"/>
              <a:gd name="connsiteY16" fmla="*/ 576064 h 1916832"/>
              <a:gd name="connsiteX17" fmla="*/ 9144000 w 9144000"/>
              <a:gd name="connsiteY17" fmla="*/ 1916832 h 1916832"/>
              <a:gd name="connsiteX18" fmla="*/ 0 w 9144000"/>
              <a:gd name="connsiteY18" fmla="*/ 1916832 h 1916832"/>
              <a:gd name="connsiteX19" fmla="*/ 0 w 9144000"/>
              <a:gd name="connsiteY1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9144000 w 9144000"/>
              <a:gd name="connsiteY17" fmla="*/ 576064 h 1916832"/>
              <a:gd name="connsiteX18" fmla="*/ 9144000 w 9144000"/>
              <a:gd name="connsiteY18" fmla="*/ 1916832 h 1916832"/>
              <a:gd name="connsiteX19" fmla="*/ 0 w 9144000"/>
              <a:gd name="connsiteY19" fmla="*/ 1916832 h 1916832"/>
              <a:gd name="connsiteX20" fmla="*/ 0 w 9144000"/>
              <a:gd name="connsiteY2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9144000 w 9144000"/>
              <a:gd name="connsiteY17" fmla="*/ 576064 h 1916832"/>
              <a:gd name="connsiteX18" fmla="*/ 9144000 w 9144000"/>
              <a:gd name="connsiteY18" fmla="*/ 1916832 h 1916832"/>
              <a:gd name="connsiteX19" fmla="*/ 0 w 9144000"/>
              <a:gd name="connsiteY19" fmla="*/ 1916832 h 1916832"/>
              <a:gd name="connsiteX20" fmla="*/ 0 w 9144000"/>
              <a:gd name="connsiteY2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9144000 w 9144000"/>
              <a:gd name="connsiteY18" fmla="*/ 576064 h 1916832"/>
              <a:gd name="connsiteX19" fmla="*/ 9144000 w 9144000"/>
              <a:gd name="connsiteY19" fmla="*/ 1916832 h 1916832"/>
              <a:gd name="connsiteX20" fmla="*/ 0 w 9144000"/>
              <a:gd name="connsiteY20" fmla="*/ 1916832 h 1916832"/>
              <a:gd name="connsiteX21" fmla="*/ 0 w 9144000"/>
              <a:gd name="connsiteY2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9144000 w 9144000"/>
              <a:gd name="connsiteY20" fmla="*/ 576064 h 1916832"/>
              <a:gd name="connsiteX21" fmla="*/ 9144000 w 9144000"/>
              <a:gd name="connsiteY21" fmla="*/ 1916832 h 1916832"/>
              <a:gd name="connsiteX22" fmla="*/ 0 w 9144000"/>
              <a:gd name="connsiteY22" fmla="*/ 1916832 h 1916832"/>
              <a:gd name="connsiteX23" fmla="*/ 0 w 9144000"/>
              <a:gd name="connsiteY2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9144000 w 9144000"/>
              <a:gd name="connsiteY20" fmla="*/ 576064 h 1916832"/>
              <a:gd name="connsiteX21" fmla="*/ 9144000 w 9144000"/>
              <a:gd name="connsiteY21" fmla="*/ 1916832 h 1916832"/>
              <a:gd name="connsiteX22" fmla="*/ 0 w 9144000"/>
              <a:gd name="connsiteY22" fmla="*/ 1916832 h 1916832"/>
              <a:gd name="connsiteX23" fmla="*/ 0 w 9144000"/>
              <a:gd name="connsiteY2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9144000 w 9144000"/>
              <a:gd name="connsiteY21" fmla="*/ 576064 h 1916832"/>
              <a:gd name="connsiteX22" fmla="*/ 9144000 w 9144000"/>
              <a:gd name="connsiteY22" fmla="*/ 1916832 h 1916832"/>
              <a:gd name="connsiteX23" fmla="*/ 0 w 9144000"/>
              <a:gd name="connsiteY23" fmla="*/ 1916832 h 1916832"/>
              <a:gd name="connsiteX24" fmla="*/ 0 w 9144000"/>
              <a:gd name="connsiteY2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9144000 w 9144000"/>
              <a:gd name="connsiteY21" fmla="*/ 576064 h 1916832"/>
              <a:gd name="connsiteX22" fmla="*/ 9144000 w 9144000"/>
              <a:gd name="connsiteY22" fmla="*/ 1916832 h 1916832"/>
              <a:gd name="connsiteX23" fmla="*/ 0 w 9144000"/>
              <a:gd name="connsiteY23" fmla="*/ 1916832 h 1916832"/>
              <a:gd name="connsiteX24" fmla="*/ 0 w 9144000"/>
              <a:gd name="connsiteY2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9144000 w 9144000"/>
              <a:gd name="connsiteY22" fmla="*/ 576064 h 1916832"/>
              <a:gd name="connsiteX23" fmla="*/ 9144000 w 9144000"/>
              <a:gd name="connsiteY23" fmla="*/ 1916832 h 1916832"/>
              <a:gd name="connsiteX24" fmla="*/ 0 w 9144000"/>
              <a:gd name="connsiteY24" fmla="*/ 1916832 h 1916832"/>
              <a:gd name="connsiteX25" fmla="*/ 0 w 9144000"/>
              <a:gd name="connsiteY2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9144000 w 9144000"/>
              <a:gd name="connsiteY22" fmla="*/ 576064 h 1916832"/>
              <a:gd name="connsiteX23" fmla="*/ 9144000 w 9144000"/>
              <a:gd name="connsiteY23" fmla="*/ 1916832 h 1916832"/>
              <a:gd name="connsiteX24" fmla="*/ 0 w 9144000"/>
              <a:gd name="connsiteY24" fmla="*/ 1916832 h 1916832"/>
              <a:gd name="connsiteX25" fmla="*/ 0 w 9144000"/>
              <a:gd name="connsiteY2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9144000 w 9144000"/>
              <a:gd name="connsiteY23" fmla="*/ 576064 h 1916832"/>
              <a:gd name="connsiteX24" fmla="*/ 9144000 w 9144000"/>
              <a:gd name="connsiteY24" fmla="*/ 1916832 h 1916832"/>
              <a:gd name="connsiteX25" fmla="*/ 0 w 9144000"/>
              <a:gd name="connsiteY25" fmla="*/ 1916832 h 1916832"/>
              <a:gd name="connsiteX26" fmla="*/ 0 w 9144000"/>
              <a:gd name="connsiteY2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9144000 w 9144000"/>
              <a:gd name="connsiteY24" fmla="*/ 576064 h 1916832"/>
              <a:gd name="connsiteX25" fmla="*/ 9144000 w 9144000"/>
              <a:gd name="connsiteY25" fmla="*/ 1916832 h 1916832"/>
              <a:gd name="connsiteX26" fmla="*/ 0 w 9144000"/>
              <a:gd name="connsiteY26" fmla="*/ 1916832 h 1916832"/>
              <a:gd name="connsiteX27" fmla="*/ 0 w 9144000"/>
              <a:gd name="connsiteY2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9144000 w 9144000"/>
              <a:gd name="connsiteY26" fmla="*/ 576064 h 1916832"/>
              <a:gd name="connsiteX27" fmla="*/ 9144000 w 9144000"/>
              <a:gd name="connsiteY27" fmla="*/ 1916832 h 1916832"/>
              <a:gd name="connsiteX28" fmla="*/ 0 w 9144000"/>
              <a:gd name="connsiteY28" fmla="*/ 1916832 h 1916832"/>
              <a:gd name="connsiteX29" fmla="*/ 0 w 9144000"/>
              <a:gd name="connsiteY2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9144000 w 9144000"/>
              <a:gd name="connsiteY28" fmla="*/ 576064 h 1916832"/>
              <a:gd name="connsiteX29" fmla="*/ 9144000 w 9144000"/>
              <a:gd name="connsiteY29" fmla="*/ 1916832 h 1916832"/>
              <a:gd name="connsiteX30" fmla="*/ 0 w 9144000"/>
              <a:gd name="connsiteY30" fmla="*/ 1916832 h 1916832"/>
              <a:gd name="connsiteX31" fmla="*/ 0 w 9144000"/>
              <a:gd name="connsiteY3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9144000 w 9144000"/>
              <a:gd name="connsiteY28" fmla="*/ 576064 h 1916832"/>
              <a:gd name="connsiteX29" fmla="*/ 9144000 w 9144000"/>
              <a:gd name="connsiteY29" fmla="*/ 1916832 h 1916832"/>
              <a:gd name="connsiteX30" fmla="*/ 0 w 9144000"/>
              <a:gd name="connsiteY30" fmla="*/ 1916832 h 1916832"/>
              <a:gd name="connsiteX31" fmla="*/ 0 w 9144000"/>
              <a:gd name="connsiteY3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6876256 w 9144000"/>
              <a:gd name="connsiteY28" fmla="*/ 864096 h 1916832"/>
              <a:gd name="connsiteX29" fmla="*/ 9144000 w 9144000"/>
              <a:gd name="connsiteY29" fmla="*/ 576064 h 1916832"/>
              <a:gd name="connsiteX30" fmla="*/ 9144000 w 9144000"/>
              <a:gd name="connsiteY30" fmla="*/ 1916832 h 1916832"/>
              <a:gd name="connsiteX31" fmla="*/ 0 w 9144000"/>
              <a:gd name="connsiteY31" fmla="*/ 1916832 h 1916832"/>
              <a:gd name="connsiteX32" fmla="*/ 0 w 9144000"/>
              <a:gd name="connsiteY32" fmla="*/ 576064 h 1916832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9144000 w 9144000"/>
              <a:gd name="connsiteY31" fmla="*/ 648072 h 1988840"/>
              <a:gd name="connsiteX32" fmla="*/ 9144000 w 9144000"/>
              <a:gd name="connsiteY32" fmla="*/ 1988840 h 1988840"/>
              <a:gd name="connsiteX33" fmla="*/ 0 w 9144000"/>
              <a:gd name="connsiteY33" fmla="*/ 1988840 h 1988840"/>
              <a:gd name="connsiteX34" fmla="*/ 0 w 9144000"/>
              <a:gd name="connsiteY34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9144000 w 9144000"/>
              <a:gd name="connsiteY31" fmla="*/ 648072 h 1988840"/>
              <a:gd name="connsiteX32" fmla="*/ 9144000 w 9144000"/>
              <a:gd name="connsiteY32" fmla="*/ 1988840 h 1988840"/>
              <a:gd name="connsiteX33" fmla="*/ 0 w 9144000"/>
              <a:gd name="connsiteY33" fmla="*/ 1988840 h 1988840"/>
              <a:gd name="connsiteX34" fmla="*/ 0 w 9144000"/>
              <a:gd name="connsiteY34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9144000 w 9144000"/>
              <a:gd name="connsiteY32" fmla="*/ 648072 h 1988840"/>
              <a:gd name="connsiteX33" fmla="*/ 9144000 w 9144000"/>
              <a:gd name="connsiteY33" fmla="*/ 1988840 h 1988840"/>
              <a:gd name="connsiteX34" fmla="*/ 0 w 9144000"/>
              <a:gd name="connsiteY34" fmla="*/ 1988840 h 1988840"/>
              <a:gd name="connsiteX35" fmla="*/ 0 w 9144000"/>
              <a:gd name="connsiteY35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9144000 w 9144000"/>
              <a:gd name="connsiteY32" fmla="*/ 648072 h 1988840"/>
              <a:gd name="connsiteX33" fmla="*/ 9144000 w 9144000"/>
              <a:gd name="connsiteY33" fmla="*/ 1988840 h 1988840"/>
              <a:gd name="connsiteX34" fmla="*/ 0 w 9144000"/>
              <a:gd name="connsiteY34" fmla="*/ 1988840 h 1988840"/>
              <a:gd name="connsiteX35" fmla="*/ 0 w 9144000"/>
              <a:gd name="connsiteY35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224136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224136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9144000 w 9144000"/>
              <a:gd name="connsiteY34" fmla="*/ 648072 h 1988840"/>
              <a:gd name="connsiteX35" fmla="*/ 9144000 w 9144000"/>
              <a:gd name="connsiteY35" fmla="*/ 1988840 h 1988840"/>
              <a:gd name="connsiteX36" fmla="*/ 0 w 9144000"/>
              <a:gd name="connsiteY36" fmla="*/ 1988840 h 1988840"/>
              <a:gd name="connsiteX37" fmla="*/ 0 w 9144000"/>
              <a:gd name="connsiteY37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9144000 w 9144000"/>
              <a:gd name="connsiteY34" fmla="*/ 648072 h 1988840"/>
              <a:gd name="connsiteX35" fmla="*/ 9144000 w 9144000"/>
              <a:gd name="connsiteY35" fmla="*/ 1988840 h 1988840"/>
              <a:gd name="connsiteX36" fmla="*/ 0 w 9144000"/>
              <a:gd name="connsiteY36" fmla="*/ 1988840 h 1988840"/>
              <a:gd name="connsiteX37" fmla="*/ 0 w 9144000"/>
              <a:gd name="connsiteY37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532440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316416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872208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872208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1209675 w 9144000"/>
              <a:gd name="connsiteY7" fmla="*/ 1613892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827584 w 9144000"/>
              <a:gd name="connsiteY7" fmla="*/ 1800200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827584 w 9144000"/>
              <a:gd name="connsiteY7" fmla="*/ 1800200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827584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979712 w 9144000"/>
              <a:gd name="connsiteY10" fmla="*/ 50405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979712 w 9144000"/>
              <a:gd name="connsiteY10" fmla="*/ 50405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267744 w 9144000"/>
              <a:gd name="connsiteY11" fmla="*/ 792088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7308304 w 9144000"/>
              <a:gd name="connsiteY31" fmla="*/ 936104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696325 w 9144000"/>
              <a:gd name="connsiteY36" fmla="*/ 138948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3950 w 9144000"/>
              <a:gd name="connsiteY37" fmla="*/ 1113259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grpSp>
        <p:nvGrpSpPr>
          <p:cNvPr id="4103" name="Группа 6"/>
          <p:cNvGrpSpPr>
            <a:grpSpLocks/>
          </p:cNvGrpSpPr>
          <p:nvPr/>
        </p:nvGrpSpPr>
        <p:grpSpPr bwMode="auto">
          <a:xfrm>
            <a:off x="3792538" y="6021388"/>
            <a:ext cx="1079500" cy="674687"/>
            <a:chOff x="3451433" y="2533423"/>
            <a:chExt cx="2564605" cy="2516300"/>
          </a:xfrm>
        </p:grpSpPr>
        <p:sp>
          <p:nvSpPr>
            <p:cNvPr id="139" name="Полилиния 7"/>
            <p:cNvSpPr/>
            <p:nvPr/>
          </p:nvSpPr>
          <p:spPr>
            <a:xfrm rot="1952823">
              <a:off x="5197626" y="3930711"/>
              <a:ext cx="818412" cy="2486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40" name="Полилиния 8"/>
            <p:cNvSpPr/>
            <p:nvPr/>
          </p:nvSpPr>
          <p:spPr>
            <a:xfrm rot="1952823">
              <a:off x="5269285" y="3285351"/>
              <a:ext cx="712808" cy="63351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41" name="Полилиния 9"/>
            <p:cNvSpPr/>
            <p:nvPr/>
          </p:nvSpPr>
          <p:spPr>
            <a:xfrm rot="1952823">
              <a:off x="4805392" y="2533423"/>
              <a:ext cx="486522" cy="86442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42" name="Полилиния 10"/>
            <p:cNvSpPr/>
            <p:nvPr/>
          </p:nvSpPr>
          <p:spPr>
            <a:xfrm rot="1952823">
              <a:off x="5050540" y="3012999"/>
              <a:ext cx="445034" cy="53286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43" name="Полилиния 11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44" name="Полилиния 12"/>
            <p:cNvSpPr/>
            <p:nvPr/>
          </p:nvSpPr>
          <p:spPr>
            <a:xfrm rot="1952823">
              <a:off x="4013382" y="2628154"/>
              <a:ext cx="1025842" cy="59799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45" name="Полилиния 13"/>
            <p:cNvSpPr/>
            <p:nvPr/>
          </p:nvSpPr>
          <p:spPr>
            <a:xfrm rot="1952823">
              <a:off x="4960024" y="4226746"/>
              <a:ext cx="954183" cy="41445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46" name="Полилиния 14"/>
            <p:cNvSpPr/>
            <p:nvPr/>
          </p:nvSpPr>
          <p:spPr>
            <a:xfrm rot="1952823">
              <a:off x="4620591" y="4191222"/>
              <a:ext cx="648694" cy="85850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47" name="Полилиния 15"/>
            <p:cNvSpPr/>
            <p:nvPr/>
          </p:nvSpPr>
          <p:spPr>
            <a:xfrm rot="1952823">
              <a:off x="3557034" y="3202461"/>
              <a:ext cx="1022069" cy="33748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48" name="Полилиния 16"/>
            <p:cNvSpPr/>
            <p:nvPr/>
          </p:nvSpPr>
          <p:spPr>
            <a:xfrm rot="1952823">
              <a:off x="3670179" y="3462973"/>
              <a:ext cx="682636" cy="83482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49" name="Полилиния 17"/>
            <p:cNvSpPr/>
            <p:nvPr/>
          </p:nvSpPr>
          <p:spPr>
            <a:xfrm rot="1952823">
              <a:off x="3451433" y="3362322"/>
              <a:ext cx="1063557" cy="4914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50" name="Полилиния 18"/>
            <p:cNvSpPr/>
            <p:nvPr/>
          </p:nvSpPr>
          <p:spPr>
            <a:xfrm rot="1952823">
              <a:off x="3904010" y="3764931"/>
              <a:ext cx="509148" cy="81705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51" name="Полилиния 19"/>
            <p:cNvSpPr/>
            <p:nvPr/>
          </p:nvSpPr>
          <p:spPr>
            <a:xfrm rot="1952823">
              <a:off x="3968124" y="3824138"/>
              <a:ext cx="512921" cy="93547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52" name="Полилиния 20"/>
            <p:cNvSpPr/>
            <p:nvPr/>
          </p:nvSpPr>
          <p:spPr>
            <a:xfrm rot="1952823">
              <a:off x="4183100" y="3948471"/>
              <a:ext cx="463891" cy="10006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53" name="Полилиния 21"/>
            <p:cNvSpPr/>
            <p:nvPr/>
          </p:nvSpPr>
          <p:spPr>
            <a:xfrm rot="1952823">
              <a:off x="4492361" y="4120173"/>
              <a:ext cx="524234" cy="89994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54" name="Полилиния 22"/>
            <p:cNvSpPr/>
            <p:nvPr/>
          </p:nvSpPr>
          <p:spPr>
            <a:xfrm rot="1952823">
              <a:off x="5284371" y="2693280"/>
              <a:ext cx="279089" cy="89994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55" name="Полилиния 23"/>
            <p:cNvSpPr/>
            <p:nvPr/>
          </p:nvSpPr>
          <p:spPr>
            <a:xfrm rot="1952823">
              <a:off x="5291914" y="2959714"/>
              <a:ext cx="460120" cy="73416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56" name="Полилиния 24"/>
            <p:cNvSpPr/>
            <p:nvPr/>
          </p:nvSpPr>
          <p:spPr>
            <a:xfrm rot="1952823">
              <a:off x="5020368" y="4149775"/>
              <a:ext cx="954183" cy="39668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57" name="Полилиния 25"/>
            <p:cNvSpPr/>
            <p:nvPr/>
          </p:nvSpPr>
          <p:spPr>
            <a:xfrm rot="1952823">
              <a:off x="4805392" y="4203063"/>
              <a:ext cx="727896" cy="72824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58" name="Полилиния 26"/>
            <p:cNvSpPr/>
            <p:nvPr/>
          </p:nvSpPr>
          <p:spPr>
            <a:xfrm rot="1952823">
              <a:off x="4213272" y="3995837"/>
              <a:ext cx="411090" cy="6868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59" name="Овал 27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</p:grpSp>
      <p:sp>
        <p:nvSpPr>
          <p:cNvPr id="29" name="Полилиния 5"/>
          <p:cNvSpPr/>
          <p:nvPr/>
        </p:nvSpPr>
        <p:spPr>
          <a:xfrm flipH="1">
            <a:off x="0" y="5589588"/>
            <a:ext cx="12192000" cy="1439862"/>
          </a:xfrm>
          <a:custGeom>
            <a:avLst/>
            <a:gdLst>
              <a:gd name="connsiteX0" fmla="*/ 0 w 9144000"/>
              <a:gd name="connsiteY0" fmla="*/ 0 h 1340768"/>
              <a:gd name="connsiteX1" fmla="*/ 9144000 w 9144000"/>
              <a:gd name="connsiteY1" fmla="*/ 0 h 1340768"/>
              <a:gd name="connsiteX2" fmla="*/ 9144000 w 9144000"/>
              <a:gd name="connsiteY2" fmla="*/ 1340768 h 1340768"/>
              <a:gd name="connsiteX3" fmla="*/ 0 w 9144000"/>
              <a:gd name="connsiteY3" fmla="*/ 1340768 h 1340768"/>
              <a:gd name="connsiteX4" fmla="*/ 0 w 9144000"/>
              <a:gd name="connsiteY4" fmla="*/ 0 h 1340768"/>
              <a:gd name="connsiteX0" fmla="*/ 0 w 9144000"/>
              <a:gd name="connsiteY0" fmla="*/ 0 h 1340768"/>
              <a:gd name="connsiteX1" fmla="*/ 395536 w 9144000"/>
              <a:gd name="connsiteY1" fmla="*/ 504056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0 h 1340768"/>
              <a:gd name="connsiteX1" fmla="*/ 395536 w 9144000"/>
              <a:gd name="connsiteY1" fmla="*/ 504056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0 h 1340768"/>
              <a:gd name="connsiteX1" fmla="*/ 323528 w 9144000"/>
              <a:gd name="connsiteY1" fmla="*/ 360040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9144000 w 9144000"/>
              <a:gd name="connsiteY3" fmla="*/ 216024 h 1556792"/>
              <a:gd name="connsiteX4" fmla="*/ 9144000 w 9144000"/>
              <a:gd name="connsiteY4" fmla="*/ 1556792 h 1556792"/>
              <a:gd name="connsiteX5" fmla="*/ 0 w 9144000"/>
              <a:gd name="connsiteY5" fmla="*/ 1556792 h 1556792"/>
              <a:gd name="connsiteX6" fmla="*/ 0 w 9144000"/>
              <a:gd name="connsiteY6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9144000 w 9144000"/>
              <a:gd name="connsiteY3" fmla="*/ 216024 h 1556792"/>
              <a:gd name="connsiteX4" fmla="*/ 9144000 w 9144000"/>
              <a:gd name="connsiteY4" fmla="*/ 1556792 h 1556792"/>
              <a:gd name="connsiteX5" fmla="*/ 0 w 9144000"/>
              <a:gd name="connsiteY5" fmla="*/ 1556792 h 1556792"/>
              <a:gd name="connsiteX6" fmla="*/ 0 w 9144000"/>
              <a:gd name="connsiteY6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611560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95536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1187624 w 9144000"/>
              <a:gd name="connsiteY5" fmla="*/ 648072 h 1700808"/>
              <a:gd name="connsiteX6" fmla="*/ 9144000 w 9144000"/>
              <a:gd name="connsiteY6" fmla="*/ 360040 h 1700808"/>
              <a:gd name="connsiteX7" fmla="*/ 9144000 w 9144000"/>
              <a:gd name="connsiteY7" fmla="*/ 1700808 h 1700808"/>
              <a:gd name="connsiteX8" fmla="*/ 0 w 9144000"/>
              <a:gd name="connsiteY8" fmla="*/ 1700808 h 1700808"/>
              <a:gd name="connsiteX9" fmla="*/ 0 w 9144000"/>
              <a:gd name="connsiteY9" fmla="*/ 360040 h 1700808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1691680 w 9144000"/>
              <a:gd name="connsiteY7" fmla="*/ 432048 h 1628800"/>
              <a:gd name="connsiteX8" fmla="*/ 9144000 w 9144000"/>
              <a:gd name="connsiteY8" fmla="*/ 288032 h 1628800"/>
              <a:gd name="connsiteX9" fmla="*/ 9144000 w 9144000"/>
              <a:gd name="connsiteY9" fmla="*/ 1628800 h 1628800"/>
              <a:gd name="connsiteX10" fmla="*/ 0 w 9144000"/>
              <a:gd name="connsiteY10" fmla="*/ 1628800 h 1628800"/>
              <a:gd name="connsiteX11" fmla="*/ 0 w 9144000"/>
              <a:gd name="connsiteY11" fmla="*/ 288032 h 1628800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835696 w 9144000"/>
              <a:gd name="connsiteY8" fmla="*/ 0 h 1916832"/>
              <a:gd name="connsiteX9" fmla="*/ 9144000 w 9144000"/>
              <a:gd name="connsiteY9" fmla="*/ 576064 h 1916832"/>
              <a:gd name="connsiteX10" fmla="*/ 9144000 w 9144000"/>
              <a:gd name="connsiteY10" fmla="*/ 1916832 h 1916832"/>
              <a:gd name="connsiteX11" fmla="*/ 0 w 9144000"/>
              <a:gd name="connsiteY11" fmla="*/ 1916832 h 1916832"/>
              <a:gd name="connsiteX12" fmla="*/ 0 w 9144000"/>
              <a:gd name="connsiteY1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9144000 w 9144000"/>
              <a:gd name="connsiteY9" fmla="*/ 576064 h 1916832"/>
              <a:gd name="connsiteX10" fmla="*/ 9144000 w 9144000"/>
              <a:gd name="connsiteY10" fmla="*/ 1916832 h 1916832"/>
              <a:gd name="connsiteX11" fmla="*/ 0 w 9144000"/>
              <a:gd name="connsiteY11" fmla="*/ 1916832 h 1916832"/>
              <a:gd name="connsiteX12" fmla="*/ 0 w 9144000"/>
              <a:gd name="connsiteY1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2195736 w 9144000"/>
              <a:gd name="connsiteY9" fmla="*/ 720080 h 1916832"/>
              <a:gd name="connsiteX10" fmla="*/ 9144000 w 9144000"/>
              <a:gd name="connsiteY10" fmla="*/ 576064 h 1916832"/>
              <a:gd name="connsiteX11" fmla="*/ 9144000 w 9144000"/>
              <a:gd name="connsiteY11" fmla="*/ 1916832 h 1916832"/>
              <a:gd name="connsiteX12" fmla="*/ 0 w 9144000"/>
              <a:gd name="connsiteY12" fmla="*/ 1916832 h 1916832"/>
              <a:gd name="connsiteX13" fmla="*/ 0 w 9144000"/>
              <a:gd name="connsiteY1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9144000 w 9144000"/>
              <a:gd name="connsiteY11" fmla="*/ 576064 h 1916832"/>
              <a:gd name="connsiteX12" fmla="*/ 9144000 w 9144000"/>
              <a:gd name="connsiteY12" fmla="*/ 1916832 h 1916832"/>
              <a:gd name="connsiteX13" fmla="*/ 0 w 9144000"/>
              <a:gd name="connsiteY13" fmla="*/ 1916832 h 1916832"/>
              <a:gd name="connsiteX14" fmla="*/ 0 w 9144000"/>
              <a:gd name="connsiteY1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83768 w 9144000"/>
              <a:gd name="connsiteY11" fmla="*/ 288032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203848 w 9144000"/>
              <a:gd name="connsiteY14" fmla="*/ 1152128 h 1916832"/>
              <a:gd name="connsiteX15" fmla="*/ 9144000 w 9144000"/>
              <a:gd name="connsiteY15" fmla="*/ 576064 h 1916832"/>
              <a:gd name="connsiteX16" fmla="*/ 9144000 w 9144000"/>
              <a:gd name="connsiteY16" fmla="*/ 1916832 h 1916832"/>
              <a:gd name="connsiteX17" fmla="*/ 0 w 9144000"/>
              <a:gd name="connsiteY17" fmla="*/ 1916832 h 1916832"/>
              <a:gd name="connsiteX18" fmla="*/ 0 w 9144000"/>
              <a:gd name="connsiteY1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9144000 w 9144000"/>
              <a:gd name="connsiteY15" fmla="*/ 576064 h 1916832"/>
              <a:gd name="connsiteX16" fmla="*/ 9144000 w 9144000"/>
              <a:gd name="connsiteY16" fmla="*/ 1916832 h 1916832"/>
              <a:gd name="connsiteX17" fmla="*/ 0 w 9144000"/>
              <a:gd name="connsiteY17" fmla="*/ 1916832 h 1916832"/>
              <a:gd name="connsiteX18" fmla="*/ 0 w 9144000"/>
              <a:gd name="connsiteY1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9144000 w 9144000"/>
              <a:gd name="connsiteY16" fmla="*/ 576064 h 1916832"/>
              <a:gd name="connsiteX17" fmla="*/ 9144000 w 9144000"/>
              <a:gd name="connsiteY17" fmla="*/ 1916832 h 1916832"/>
              <a:gd name="connsiteX18" fmla="*/ 0 w 9144000"/>
              <a:gd name="connsiteY18" fmla="*/ 1916832 h 1916832"/>
              <a:gd name="connsiteX19" fmla="*/ 0 w 9144000"/>
              <a:gd name="connsiteY1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9144000 w 9144000"/>
              <a:gd name="connsiteY16" fmla="*/ 576064 h 1916832"/>
              <a:gd name="connsiteX17" fmla="*/ 9144000 w 9144000"/>
              <a:gd name="connsiteY17" fmla="*/ 1916832 h 1916832"/>
              <a:gd name="connsiteX18" fmla="*/ 0 w 9144000"/>
              <a:gd name="connsiteY18" fmla="*/ 1916832 h 1916832"/>
              <a:gd name="connsiteX19" fmla="*/ 0 w 9144000"/>
              <a:gd name="connsiteY1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9144000 w 9144000"/>
              <a:gd name="connsiteY17" fmla="*/ 576064 h 1916832"/>
              <a:gd name="connsiteX18" fmla="*/ 9144000 w 9144000"/>
              <a:gd name="connsiteY18" fmla="*/ 1916832 h 1916832"/>
              <a:gd name="connsiteX19" fmla="*/ 0 w 9144000"/>
              <a:gd name="connsiteY19" fmla="*/ 1916832 h 1916832"/>
              <a:gd name="connsiteX20" fmla="*/ 0 w 9144000"/>
              <a:gd name="connsiteY2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9144000 w 9144000"/>
              <a:gd name="connsiteY17" fmla="*/ 576064 h 1916832"/>
              <a:gd name="connsiteX18" fmla="*/ 9144000 w 9144000"/>
              <a:gd name="connsiteY18" fmla="*/ 1916832 h 1916832"/>
              <a:gd name="connsiteX19" fmla="*/ 0 w 9144000"/>
              <a:gd name="connsiteY19" fmla="*/ 1916832 h 1916832"/>
              <a:gd name="connsiteX20" fmla="*/ 0 w 9144000"/>
              <a:gd name="connsiteY2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9144000 w 9144000"/>
              <a:gd name="connsiteY18" fmla="*/ 576064 h 1916832"/>
              <a:gd name="connsiteX19" fmla="*/ 9144000 w 9144000"/>
              <a:gd name="connsiteY19" fmla="*/ 1916832 h 1916832"/>
              <a:gd name="connsiteX20" fmla="*/ 0 w 9144000"/>
              <a:gd name="connsiteY20" fmla="*/ 1916832 h 1916832"/>
              <a:gd name="connsiteX21" fmla="*/ 0 w 9144000"/>
              <a:gd name="connsiteY2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9144000 w 9144000"/>
              <a:gd name="connsiteY20" fmla="*/ 576064 h 1916832"/>
              <a:gd name="connsiteX21" fmla="*/ 9144000 w 9144000"/>
              <a:gd name="connsiteY21" fmla="*/ 1916832 h 1916832"/>
              <a:gd name="connsiteX22" fmla="*/ 0 w 9144000"/>
              <a:gd name="connsiteY22" fmla="*/ 1916832 h 1916832"/>
              <a:gd name="connsiteX23" fmla="*/ 0 w 9144000"/>
              <a:gd name="connsiteY2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9144000 w 9144000"/>
              <a:gd name="connsiteY20" fmla="*/ 576064 h 1916832"/>
              <a:gd name="connsiteX21" fmla="*/ 9144000 w 9144000"/>
              <a:gd name="connsiteY21" fmla="*/ 1916832 h 1916832"/>
              <a:gd name="connsiteX22" fmla="*/ 0 w 9144000"/>
              <a:gd name="connsiteY22" fmla="*/ 1916832 h 1916832"/>
              <a:gd name="connsiteX23" fmla="*/ 0 w 9144000"/>
              <a:gd name="connsiteY2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9144000 w 9144000"/>
              <a:gd name="connsiteY21" fmla="*/ 576064 h 1916832"/>
              <a:gd name="connsiteX22" fmla="*/ 9144000 w 9144000"/>
              <a:gd name="connsiteY22" fmla="*/ 1916832 h 1916832"/>
              <a:gd name="connsiteX23" fmla="*/ 0 w 9144000"/>
              <a:gd name="connsiteY23" fmla="*/ 1916832 h 1916832"/>
              <a:gd name="connsiteX24" fmla="*/ 0 w 9144000"/>
              <a:gd name="connsiteY2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9144000 w 9144000"/>
              <a:gd name="connsiteY21" fmla="*/ 576064 h 1916832"/>
              <a:gd name="connsiteX22" fmla="*/ 9144000 w 9144000"/>
              <a:gd name="connsiteY22" fmla="*/ 1916832 h 1916832"/>
              <a:gd name="connsiteX23" fmla="*/ 0 w 9144000"/>
              <a:gd name="connsiteY23" fmla="*/ 1916832 h 1916832"/>
              <a:gd name="connsiteX24" fmla="*/ 0 w 9144000"/>
              <a:gd name="connsiteY2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9144000 w 9144000"/>
              <a:gd name="connsiteY22" fmla="*/ 576064 h 1916832"/>
              <a:gd name="connsiteX23" fmla="*/ 9144000 w 9144000"/>
              <a:gd name="connsiteY23" fmla="*/ 1916832 h 1916832"/>
              <a:gd name="connsiteX24" fmla="*/ 0 w 9144000"/>
              <a:gd name="connsiteY24" fmla="*/ 1916832 h 1916832"/>
              <a:gd name="connsiteX25" fmla="*/ 0 w 9144000"/>
              <a:gd name="connsiteY2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9144000 w 9144000"/>
              <a:gd name="connsiteY22" fmla="*/ 576064 h 1916832"/>
              <a:gd name="connsiteX23" fmla="*/ 9144000 w 9144000"/>
              <a:gd name="connsiteY23" fmla="*/ 1916832 h 1916832"/>
              <a:gd name="connsiteX24" fmla="*/ 0 w 9144000"/>
              <a:gd name="connsiteY24" fmla="*/ 1916832 h 1916832"/>
              <a:gd name="connsiteX25" fmla="*/ 0 w 9144000"/>
              <a:gd name="connsiteY2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9144000 w 9144000"/>
              <a:gd name="connsiteY23" fmla="*/ 576064 h 1916832"/>
              <a:gd name="connsiteX24" fmla="*/ 9144000 w 9144000"/>
              <a:gd name="connsiteY24" fmla="*/ 1916832 h 1916832"/>
              <a:gd name="connsiteX25" fmla="*/ 0 w 9144000"/>
              <a:gd name="connsiteY25" fmla="*/ 1916832 h 1916832"/>
              <a:gd name="connsiteX26" fmla="*/ 0 w 9144000"/>
              <a:gd name="connsiteY2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9144000 w 9144000"/>
              <a:gd name="connsiteY24" fmla="*/ 576064 h 1916832"/>
              <a:gd name="connsiteX25" fmla="*/ 9144000 w 9144000"/>
              <a:gd name="connsiteY25" fmla="*/ 1916832 h 1916832"/>
              <a:gd name="connsiteX26" fmla="*/ 0 w 9144000"/>
              <a:gd name="connsiteY26" fmla="*/ 1916832 h 1916832"/>
              <a:gd name="connsiteX27" fmla="*/ 0 w 9144000"/>
              <a:gd name="connsiteY2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9144000 w 9144000"/>
              <a:gd name="connsiteY26" fmla="*/ 576064 h 1916832"/>
              <a:gd name="connsiteX27" fmla="*/ 9144000 w 9144000"/>
              <a:gd name="connsiteY27" fmla="*/ 1916832 h 1916832"/>
              <a:gd name="connsiteX28" fmla="*/ 0 w 9144000"/>
              <a:gd name="connsiteY28" fmla="*/ 1916832 h 1916832"/>
              <a:gd name="connsiteX29" fmla="*/ 0 w 9144000"/>
              <a:gd name="connsiteY2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9144000 w 9144000"/>
              <a:gd name="connsiteY28" fmla="*/ 576064 h 1916832"/>
              <a:gd name="connsiteX29" fmla="*/ 9144000 w 9144000"/>
              <a:gd name="connsiteY29" fmla="*/ 1916832 h 1916832"/>
              <a:gd name="connsiteX30" fmla="*/ 0 w 9144000"/>
              <a:gd name="connsiteY30" fmla="*/ 1916832 h 1916832"/>
              <a:gd name="connsiteX31" fmla="*/ 0 w 9144000"/>
              <a:gd name="connsiteY3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9144000 w 9144000"/>
              <a:gd name="connsiteY28" fmla="*/ 576064 h 1916832"/>
              <a:gd name="connsiteX29" fmla="*/ 9144000 w 9144000"/>
              <a:gd name="connsiteY29" fmla="*/ 1916832 h 1916832"/>
              <a:gd name="connsiteX30" fmla="*/ 0 w 9144000"/>
              <a:gd name="connsiteY30" fmla="*/ 1916832 h 1916832"/>
              <a:gd name="connsiteX31" fmla="*/ 0 w 9144000"/>
              <a:gd name="connsiteY3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6876256 w 9144000"/>
              <a:gd name="connsiteY28" fmla="*/ 864096 h 1916832"/>
              <a:gd name="connsiteX29" fmla="*/ 9144000 w 9144000"/>
              <a:gd name="connsiteY29" fmla="*/ 576064 h 1916832"/>
              <a:gd name="connsiteX30" fmla="*/ 9144000 w 9144000"/>
              <a:gd name="connsiteY30" fmla="*/ 1916832 h 1916832"/>
              <a:gd name="connsiteX31" fmla="*/ 0 w 9144000"/>
              <a:gd name="connsiteY31" fmla="*/ 1916832 h 1916832"/>
              <a:gd name="connsiteX32" fmla="*/ 0 w 9144000"/>
              <a:gd name="connsiteY32" fmla="*/ 576064 h 1916832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9144000 w 9144000"/>
              <a:gd name="connsiteY31" fmla="*/ 648072 h 1988840"/>
              <a:gd name="connsiteX32" fmla="*/ 9144000 w 9144000"/>
              <a:gd name="connsiteY32" fmla="*/ 1988840 h 1988840"/>
              <a:gd name="connsiteX33" fmla="*/ 0 w 9144000"/>
              <a:gd name="connsiteY33" fmla="*/ 1988840 h 1988840"/>
              <a:gd name="connsiteX34" fmla="*/ 0 w 9144000"/>
              <a:gd name="connsiteY34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9144000 w 9144000"/>
              <a:gd name="connsiteY31" fmla="*/ 648072 h 1988840"/>
              <a:gd name="connsiteX32" fmla="*/ 9144000 w 9144000"/>
              <a:gd name="connsiteY32" fmla="*/ 1988840 h 1988840"/>
              <a:gd name="connsiteX33" fmla="*/ 0 w 9144000"/>
              <a:gd name="connsiteY33" fmla="*/ 1988840 h 1988840"/>
              <a:gd name="connsiteX34" fmla="*/ 0 w 9144000"/>
              <a:gd name="connsiteY34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9144000 w 9144000"/>
              <a:gd name="connsiteY32" fmla="*/ 648072 h 1988840"/>
              <a:gd name="connsiteX33" fmla="*/ 9144000 w 9144000"/>
              <a:gd name="connsiteY33" fmla="*/ 1988840 h 1988840"/>
              <a:gd name="connsiteX34" fmla="*/ 0 w 9144000"/>
              <a:gd name="connsiteY34" fmla="*/ 1988840 h 1988840"/>
              <a:gd name="connsiteX35" fmla="*/ 0 w 9144000"/>
              <a:gd name="connsiteY35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9144000 w 9144000"/>
              <a:gd name="connsiteY32" fmla="*/ 648072 h 1988840"/>
              <a:gd name="connsiteX33" fmla="*/ 9144000 w 9144000"/>
              <a:gd name="connsiteY33" fmla="*/ 1988840 h 1988840"/>
              <a:gd name="connsiteX34" fmla="*/ 0 w 9144000"/>
              <a:gd name="connsiteY34" fmla="*/ 1988840 h 1988840"/>
              <a:gd name="connsiteX35" fmla="*/ 0 w 9144000"/>
              <a:gd name="connsiteY35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224136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224136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9144000 w 9144000"/>
              <a:gd name="connsiteY34" fmla="*/ 648072 h 1988840"/>
              <a:gd name="connsiteX35" fmla="*/ 9144000 w 9144000"/>
              <a:gd name="connsiteY35" fmla="*/ 1988840 h 1988840"/>
              <a:gd name="connsiteX36" fmla="*/ 0 w 9144000"/>
              <a:gd name="connsiteY36" fmla="*/ 1988840 h 1988840"/>
              <a:gd name="connsiteX37" fmla="*/ 0 w 9144000"/>
              <a:gd name="connsiteY37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9144000 w 9144000"/>
              <a:gd name="connsiteY34" fmla="*/ 648072 h 1988840"/>
              <a:gd name="connsiteX35" fmla="*/ 9144000 w 9144000"/>
              <a:gd name="connsiteY35" fmla="*/ 1988840 h 1988840"/>
              <a:gd name="connsiteX36" fmla="*/ 0 w 9144000"/>
              <a:gd name="connsiteY36" fmla="*/ 1988840 h 1988840"/>
              <a:gd name="connsiteX37" fmla="*/ 0 w 9144000"/>
              <a:gd name="connsiteY37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532440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316416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872208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872208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1209675 w 9144000"/>
              <a:gd name="connsiteY7" fmla="*/ 1613892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827584 w 9144000"/>
              <a:gd name="connsiteY7" fmla="*/ 1800200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827584 w 9144000"/>
              <a:gd name="connsiteY7" fmla="*/ 1800200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827584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979712 w 9144000"/>
              <a:gd name="connsiteY10" fmla="*/ 50405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979712 w 9144000"/>
              <a:gd name="connsiteY10" fmla="*/ 50405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267744 w 9144000"/>
              <a:gd name="connsiteY11" fmla="*/ 792088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7308304 w 9144000"/>
              <a:gd name="connsiteY31" fmla="*/ 936104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696325 w 9144000"/>
              <a:gd name="connsiteY36" fmla="*/ 138948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3950 w 9144000"/>
              <a:gd name="connsiteY37" fmla="*/ 1113259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grpSp>
        <p:nvGrpSpPr>
          <p:cNvPr id="4105" name="Группа 28"/>
          <p:cNvGrpSpPr>
            <a:grpSpLocks/>
          </p:cNvGrpSpPr>
          <p:nvPr/>
        </p:nvGrpSpPr>
        <p:grpSpPr bwMode="auto">
          <a:xfrm>
            <a:off x="7464425" y="6092825"/>
            <a:ext cx="647700" cy="504825"/>
            <a:chOff x="3451433" y="2533423"/>
            <a:chExt cx="2564605" cy="2516300"/>
          </a:xfrm>
        </p:grpSpPr>
        <p:sp>
          <p:nvSpPr>
            <p:cNvPr id="118" name="Полилиния 117"/>
            <p:cNvSpPr/>
            <p:nvPr/>
          </p:nvSpPr>
          <p:spPr>
            <a:xfrm rot="1952823">
              <a:off x="5198884" y="3926092"/>
              <a:ext cx="817154" cy="25321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19" name="Полилиния 118"/>
            <p:cNvSpPr/>
            <p:nvPr/>
          </p:nvSpPr>
          <p:spPr>
            <a:xfrm rot="1952823">
              <a:off x="5268030" y="3285150"/>
              <a:ext cx="716581" cy="63303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20" name="Полилиния 119"/>
            <p:cNvSpPr/>
            <p:nvPr/>
          </p:nvSpPr>
          <p:spPr>
            <a:xfrm rot="1952823">
              <a:off x="4802881" y="2533423"/>
              <a:ext cx="490292" cy="86250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21" name="Полилиния 120"/>
            <p:cNvSpPr/>
            <p:nvPr/>
          </p:nvSpPr>
          <p:spPr>
            <a:xfrm rot="1952823">
              <a:off x="5054313" y="3016112"/>
              <a:ext cx="440006" cy="53016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22" name="Полилиния 121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23" name="Полилиния 122"/>
            <p:cNvSpPr/>
            <p:nvPr/>
          </p:nvSpPr>
          <p:spPr>
            <a:xfrm rot="1952823">
              <a:off x="4017155" y="2628378"/>
              <a:ext cx="1018299" cy="60138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24" name="Полилиния 123"/>
            <p:cNvSpPr/>
            <p:nvPr/>
          </p:nvSpPr>
          <p:spPr>
            <a:xfrm rot="1952823">
              <a:off x="4960024" y="4226782"/>
              <a:ext cx="955441" cy="4193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25" name="Полилиния 124"/>
            <p:cNvSpPr/>
            <p:nvPr/>
          </p:nvSpPr>
          <p:spPr>
            <a:xfrm rot="1952823">
              <a:off x="4620591" y="4187220"/>
              <a:ext cx="647439" cy="86250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26" name="Полилиния 125"/>
            <p:cNvSpPr/>
            <p:nvPr/>
          </p:nvSpPr>
          <p:spPr>
            <a:xfrm rot="1952823">
              <a:off x="3558294" y="3206021"/>
              <a:ext cx="1018299" cy="33234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27" name="Полилиния 126"/>
            <p:cNvSpPr/>
            <p:nvPr/>
          </p:nvSpPr>
          <p:spPr>
            <a:xfrm rot="1952823">
              <a:off x="3671438" y="3459234"/>
              <a:ext cx="678866" cy="83876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28" name="Полилиния 127"/>
            <p:cNvSpPr/>
            <p:nvPr/>
          </p:nvSpPr>
          <p:spPr>
            <a:xfrm rot="1952823">
              <a:off x="3451433" y="3364279"/>
              <a:ext cx="1062302" cy="49059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29" name="Полилиния 128"/>
            <p:cNvSpPr/>
            <p:nvPr/>
          </p:nvSpPr>
          <p:spPr>
            <a:xfrm rot="1952823">
              <a:off x="3904010" y="3767834"/>
              <a:ext cx="509152" cy="81503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30" name="Полилиния 129"/>
            <p:cNvSpPr/>
            <p:nvPr/>
          </p:nvSpPr>
          <p:spPr>
            <a:xfrm rot="1952823">
              <a:off x="3966868" y="3823227"/>
              <a:ext cx="515435" cy="93372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31" name="Полилиния 130"/>
            <p:cNvSpPr/>
            <p:nvPr/>
          </p:nvSpPr>
          <p:spPr>
            <a:xfrm rot="1952823">
              <a:off x="4186873" y="3949833"/>
              <a:ext cx="458861" cy="99702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32" name="Полилиния 131"/>
            <p:cNvSpPr/>
            <p:nvPr/>
          </p:nvSpPr>
          <p:spPr>
            <a:xfrm rot="1952823">
              <a:off x="4488591" y="4116002"/>
              <a:ext cx="528007" cy="9020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33" name="Полилиния 132"/>
            <p:cNvSpPr/>
            <p:nvPr/>
          </p:nvSpPr>
          <p:spPr>
            <a:xfrm rot="1952823">
              <a:off x="5286886" y="2691681"/>
              <a:ext cx="276575" cy="9020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34" name="Полилиния 133"/>
            <p:cNvSpPr/>
            <p:nvPr/>
          </p:nvSpPr>
          <p:spPr>
            <a:xfrm rot="1952823">
              <a:off x="5293173" y="2960719"/>
              <a:ext cx="458861" cy="7359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 rot="1952823">
              <a:off x="5016598" y="4147653"/>
              <a:ext cx="955441" cy="39564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36" name="Полилиния 135"/>
            <p:cNvSpPr/>
            <p:nvPr/>
          </p:nvSpPr>
          <p:spPr>
            <a:xfrm rot="1952823">
              <a:off x="4802881" y="4203046"/>
              <a:ext cx="729152" cy="7279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37" name="Полилиния 136"/>
            <p:cNvSpPr/>
            <p:nvPr/>
          </p:nvSpPr>
          <p:spPr>
            <a:xfrm rot="1952823">
              <a:off x="4212016" y="3997311"/>
              <a:ext cx="414863" cy="68050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106" name="Группа 50"/>
          <p:cNvGrpSpPr>
            <a:grpSpLocks/>
          </p:cNvGrpSpPr>
          <p:nvPr/>
        </p:nvGrpSpPr>
        <p:grpSpPr bwMode="auto">
          <a:xfrm rot="9793042">
            <a:off x="1609725" y="5507038"/>
            <a:ext cx="1041400" cy="746125"/>
            <a:chOff x="3451433" y="2533423"/>
            <a:chExt cx="2564605" cy="2516300"/>
          </a:xfrm>
        </p:grpSpPr>
        <p:sp>
          <p:nvSpPr>
            <p:cNvPr id="97" name="Полилиния 96"/>
            <p:cNvSpPr/>
            <p:nvPr/>
          </p:nvSpPr>
          <p:spPr>
            <a:xfrm rot="1952823">
              <a:off x="5250148" y="3977993"/>
              <a:ext cx="817078" cy="25698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98" name="Полилиния 97"/>
            <p:cNvSpPr/>
            <p:nvPr/>
          </p:nvSpPr>
          <p:spPr>
            <a:xfrm rot="1952823">
              <a:off x="5282192" y="3396078"/>
              <a:ext cx="711522" cy="62639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99" name="Полилиния 98"/>
            <p:cNvSpPr/>
            <p:nvPr/>
          </p:nvSpPr>
          <p:spPr>
            <a:xfrm rot="1952823">
              <a:off x="4847588" y="2633377"/>
              <a:ext cx="488681" cy="86196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00" name="Полилиния 99"/>
            <p:cNvSpPr/>
            <p:nvPr/>
          </p:nvSpPr>
          <p:spPr>
            <a:xfrm rot="1952823">
              <a:off x="5057722" y="3061909"/>
              <a:ext cx="445678" cy="53538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01" name="Полилиния 100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02" name="Полилиния 101"/>
            <p:cNvSpPr/>
            <p:nvPr/>
          </p:nvSpPr>
          <p:spPr>
            <a:xfrm rot="1952823">
              <a:off x="4037479" y="2677573"/>
              <a:ext cx="1024278" cy="59962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03" name="Полилиния 102"/>
            <p:cNvSpPr/>
            <p:nvPr/>
          </p:nvSpPr>
          <p:spPr>
            <a:xfrm rot="1952823">
              <a:off x="4975516" y="4326860"/>
              <a:ext cx="953908" cy="41224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04" name="Полилиния 103"/>
            <p:cNvSpPr/>
            <p:nvPr/>
          </p:nvSpPr>
          <p:spPr>
            <a:xfrm rot="1952823">
              <a:off x="4622182" y="4194947"/>
              <a:ext cx="648970" cy="85661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05" name="Полилиния 104"/>
            <p:cNvSpPr/>
            <p:nvPr/>
          </p:nvSpPr>
          <p:spPr>
            <a:xfrm rot="1952823">
              <a:off x="3605845" y="3303501"/>
              <a:ext cx="1020370" cy="33729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06" name="Полилиния 105"/>
            <p:cNvSpPr/>
            <p:nvPr/>
          </p:nvSpPr>
          <p:spPr>
            <a:xfrm rot="1952823">
              <a:off x="3682125" y="3561156"/>
              <a:ext cx="680246" cy="84055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07" name="Полилиния 106"/>
            <p:cNvSpPr/>
            <p:nvPr/>
          </p:nvSpPr>
          <p:spPr>
            <a:xfrm rot="1952823">
              <a:off x="3476867" y="3407958"/>
              <a:ext cx="1063373" cy="49255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08" name="Полилиния 107"/>
            <p:cNvSpPr/>
            <p:nvPr/>
          </p:nvSpPr>
          <p:spPr>
            <a:xfrm rot="1952823">
              <a:off x="3951218" y="3871967"/>
              <a:ext cx="512138" cy="81913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09" name="Полилиния 108"/>
            <p:cNvSpPr/>
            <p:nvPr/>
          </p:nvSpPr>
          <p:spPr>
            <a:xfrm rot="1952823">
              <a:off x="3967026" y="3837069"/>
              <a:ext cx="516049" cy="93156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10" name="Полилиния 109"/>
            <p:cNvSpPr/>
            <p:nvPr/>
          </p:nvSpPr>
          <p:spPr>
            <a:xfrm rot="1952823">
              <a:off x="4190540" y="4042652"/>
              <a:ext cx="461316" cy="100116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11" name="Полилиния 110"/>
            <p:cNvSpPr/>
            <p:nvPr/>
          </p:nvSpPr>
          <p:spPr>
            <a:xfrm rot="1952823">
              <a:off x="4497170" y="4135212"/>
              <a:ext cx="523867" cy="89944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12" name="Полилиния 111"/>
            <p:cNvSpPr/>
            <p:nvPr/>
          </p:nvSpPr>
          <p:spPr>
            <a:xfrm rot="1952823">
              <a:off x="5339022" y="2788112"/>
              <a:ext cx="277573" cy="90479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13" name="Полилиния 112"/>
            <p:cNvSpPr/>
            <p:nvPr/>
          </p:nvSpPr>
          <p:spPr>
            <a:xfrm rot="1952823">
              <a:off x="5348145" y="3054476"/>
              <a:ext cx="457405" cy="73347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14" name="Полилиния 113"/>
            <p:cNvSpPr/>
            <p:nvPr/>
          </p:nvSpPr>
          <p:spPr>
            <a:xfrm rot="1952823">
              <a:off x="5026907" y="4247191"/>
              <a:ext cx="953908" cy="40153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15" name="Полилиния 114"/>
            <p:cNvSpPr/>
            <p:nvPr/>
          </p:nvSpPr>
          <p:spPr>
            <a:xfrm rot="1952823">
              <a:off x="4864971" y="4258991"/>
              <a:ext cx="731070" cy="72812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16" name="Полилиния 115"/>
            <p:cNvSpPr/>
            <p:nvPr/>
          </p:nvSpPr>
          <p:spPr>
            <a:xfrm rot="1952823">
              <a:off x="4270612" y="4035833"/>
              <a:ext cx="410492" cy="68529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107" name="Группа 72"/>
          <p:cNvGrpSpPr>
            <a:grpSpLocks/>
          </p:cNvGrpSpPr>
          <p:nvPr/>
        </p:nvGrpSpPr>
        <p:grpSpPr bwMode="auto">
          <a:xfrm rot="9793042">
            <a:off x="5786438" y="6300788"/>
            <a:ext cx="741362" cy="460375"/>
            <a:chOff x="3451433" y="2533423"/>
            <a:chExt cx="2564605" cy="2516300"/>
          </a:xfrm>
        </p:grpSpPr>
        <p:sp>
          <p:nvSpPr>
            <p:cNvPr id="76" name="Полилиния 75"/>
            <p:cNvSpPr/>
            <p:nvPr/>
          </p:nvSpPr>
          <p:spPr>
            <a:xfrm rot="1952823">
              <a:off x="5215547" y="4076709"/>
              <a:ext cx="818256" cy="25162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 rot="1952823">
              <a:off x="5219562" y="3346089"/>
              <a:ext cx="713916" cy="62473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78" name="Полилиния 77"/>
            <p:cNvSpPr/>
            <p:nvPr/>
          </p:nvSpPr>
          <p:spPr>
            <a:xfrm rot="1952823">
              <a:off x="4806357" y="2537742"/>
              <a:ext cx="483266" cy="86769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79" name="Полилиния 78"/>
            <p:cNvSpPr/>
            <p:nvPr/>
          </p:nvSpPr>
          <p:spPr>
            <a:xfrm rot="1952823">
              <a:off x="5061592" y="3168328"/>
              <a:ext cx="444826" cy="52929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80" name="Полилиния 79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 rot="1952823">
              <a:off x="3975144" y="2762365"/>
              <a:ext cx="1021449" cy="59870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82" name="Полилиния 81"/>
            <p:cNvSpPr/>
            <p:nvPr/>
          </p:nvSpPr>
          <p:spPr>
            <a:xfrm rot="1952823">
              <a:off x="4912305" y="4276728"/>
              <a:ext cx="955549" cy="41649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83" name="Полилиния 82"/>
            <p:cNvSpPr/>
            <p:nvPr/>
          </p:nvSpPr>
          <p:spPr>
            <a:xfrm rot="1952823">
              <a:off x="4573218" y="4323608"/>
              <a:ext cx="648016" cy="85901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84" name="Полилиния 83"/>
            <p:cNvSpPr/>
            <p:nvPr/>
          </p:nvSpPr>
          <p:spPr>
            <a:xfrm rot="1952823">
              <a:off x="3500277" y="3336892"/>
              <a:ext cx="1021449" cy="3384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85" name="Полилиния 84"/>
            <p:cNvSpPr/>
            <p:nvPr/>
          </p:nvSpPr>
          <p:spPr>
            <a:xfrm rot="1952823">
              <a:off x="3626747" y="3499234"/>
              <a:ext cx="680966" cy="83298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86" name="Полилиния 85"/>
            <p:cNvSpPr/>
            <p:nvPr/>
          </p:nvSpPr>
          <p:spPr>
            <a:xfrm rot="1952823">
              <a:off x="3407624" y="3478881"/>
              <a:ext cx="1065383" cy="49458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87" name="Полилиния 86"/>
            <p:cNvSpPr/>
            <p:nvPr/>
          </p:nvSpPr>
          <p:spPr>
            <a:xfrm rot="1952823">
              <a:off x="3936157" y="3850420"/>
              <a:ext cx="510723" cy="81562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88" name="Полилиния 87"/>
            <p:cNvSpPr/>
            <p:nvPr/>
          </p:nvSpPr>
          <p:spPr>
            <a:xfrm rot="1952823">
              <a:off x="3914049" y="3970584"/>
              <a:ext cx="516216" cy="92843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89" name="Полилиния 88"/>
            <p:cNvSpPr/>
            <p:nvPr/>
          </p:nvSpPr>
          <p:spPr>
            <a:xfrm rot="1952823">
              <a:off x="4163709" y="3969447"/>
              <a:ext cx="461300" cy="100652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90" name="Полилиния 89"/>
            <p:cNvSpPr/>
            <p:nvPr/>
          </p:nvSpPr>
          <p:spPr>
            <a:xfrm rot="1952823">
              <a:off x="4459912" y="4160228"/>
              <a:ext cx="527200" cy="90239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91" name="Полилиния 90"/>
            <p:cNvSpPr/>
            <p:nvPr/>
          </p:nvSpPr>
          <p:spPr>
            <a:xfrm rot="1952823">
              <a:off x="5285467" y="2691219"/>
              <a:ext cx="280077" cy="90239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92" name="Полилиния 91"/>
            <p:cNvSpPr/>
            <p:nvPr/>
          </p:nvSpPr>
          <p:spPr>
            <a:xfrm rot="1952823">
              <a:off x="5239004" y="3098291"/>
              <a:ext cx="461300" cy="73753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93" name="Полилиния 92"/>
            <p:cNvSpPr/>
            <p:nvPr/>
          </p:nvSpPr>
          <p:spPr>
            <a:xfrm rot="1952823">
              <a:off x="5041128" y="4212155"/>
              <a:ext cx="961039" cy="39913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94" name="Полилиния 93"/>
            <p:cNvSpPr/>
            <p:nvPr/>
          </p:nvSpPr>
          <p:spPr>
            <a:xfrm rot="1952823">
              <a:off x="4814365" y="4246799"/>
              <a:ext cx="730389" cy="72885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95" name="Полилиния 94"/>
            <p:cNvSpPr/>
            <p:nvPr/>
          </p:nvSpPr>
          <p:spPr>
            <a:xfrm rot="1952823">
              <a:off x="4230736" y="4163727"/>
              <a:ext cx="411873" cy="68547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96" name="Овал 95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108" name="Группа 116"/>
          <p:cNvGrpSpPr>
            <a:grpSpLocks/>
          </p:cNvGrpSpPr>
          <p:nvPr/>
        </p:nvGrpSpPr>
        <p:grpSpPr bwMode="auto">
          <a:xfrm>
            <a:off x="6527800" y="5445125"/>
            <a:ext cx="647700" cy="504825"/>
            <a:chOff x="3451433" y="2533423"/>
            <a:chExt cx="2564605" cy="2516300"/>
          </a:xfrm>
        </p:grpSpPr>
        <p:sp>
          <p:nvSpPr>
            <p:cNvPr id="55" name="Полилиния 54"/>
            <p:cNvSpPr/>
            <p:nvPr/>
          </p:nvSpPr>
          <p:spPr>
            <a:xfrm rot="1952823">
              <a:off x="5198884" y="3926092"/>
              <a:ext cx="817154" cy="25321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56" name="Полилиния 55"/>
            <p:cNvSpPr/>
            <p:nvPr/>
          </p:nvSpPr>
          <p:spPr>
            <a:xfrm rot="1952823">
              <a:off x="5268030" y="3285150"/>
              <a:ext cx="716581" cy="63303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57" name="Полилиния 56"/>
            <p:cNvSpPr/>
            <p:nvPr/>
          </p:nvSpPr>
          <p:spPr>
            <a:xfrm rot="1952823">
              <a:off x="4802881" y="2533423"/>
              <a:ext cx="490292" cy="86250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58" name="Полилиния 57"/>
            <p:cNvSpPr/>
            <p:nvPr/>
          </p:nvSpPr>
          <p:spPr>
            <a:xfrm rot="1952823">
              <a:off x="5054313" y="3016112"/>
              <a:ext cx="440006" cy="53016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59" name="Полилиния 58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60" name="Полилиния 59"/>
            <p:cNvSpPr/>
            <p:nvPr/>
          </p:nvSpPr>
          <p:spPr>
            <a:xfrm rot="1952823">
              <a:off x="4017155" y="2628378"/>
              <a:ext cx="1018299" cy="60138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61" name="Полилиния 60"/>
            <p:cNvSpPr/>
            <p:nvPr/>
          </p:nvSpPr>
          <p:spPr>
            <a:xfrm rot="1952823">
              <a:off x="4960024" y="4226782"/>
              <a:ext cx="955441" cy="4193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62" name="Полилиния 61"/>
            <p:cNvSpPr/>
            <p:nvPr/>
          </p:nvSpPr>
          <p:spPr>
            <a:xfrm rot="1952823">
              <a:off x="4620591" y="4187220"/>
              <a:ext cx="647439" cy="86250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63" name="Полилиния 62"/>
            <p:cNvSpPr/>
            <p:nvPr/>
          </p:nvSpPr>
          <p:spPr>
            <a:xfrm rot="1952823">
              <a:off x="3558294" y="3206021"/>
              <a:ext cx="1018299" cy="33234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64" name="Полилиния 63"/>
            <p:cNvSpPr/>
            <p:nvPr/>
          </p:nvSpPr>
          <p:spPr>
            <a:xfrm rot="1952823">
              <a:off x="3671438" y="3459234"/>
              <a:ext cx="678866" cy="83876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65" name="Полилиния 64"/>
            <p:cNvSpPr/>
            <p:nvPr/>
          </p:nvSpPr>
          <p:spPr>
            <a:xfrm rot="1952823">
              <a:off x="3451433" y="3364279"/>
              <a:ext cx="1062302" cy="49059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66" name="Полилиния 65"/>
            <p:cNvSpPr/>
            <p:nvPr/>
          </p:nvSpPr>
          <p:spPr>
            <a:xfrm rot="1952823">
              <a:off x="3904010" y="3767834"/>
              <a:ext cx="509152" cy="81503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67" name="Полилиния 66"/>
            <p:cNvSpPr/>
            <p:nvPr/>
          </p:nvSpPr>
          <p:spPr>
            <a:xfrm rot="1952823">
              <a:off x="3966868" y="3823227"/>
              <a:ext cx="515435" cy="93372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68" name="Полилиния 67"/>
            <p:cNvSpPr/>
            <p:nvPr/>
          </p:nvSpPr>
          <p:spPr>
            <a:xfrm rot="1952823">
              <a:off x="4186873" y="3949833"/>
              <a:ext cx="458861" cy="99702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69" name="Полилиния 68"/>
            <p:cNvSpPr/>
            <p:nvPr/>
          </p:nvSpPr>
          <p:spPr>
            <a:xfrm rot="1952823">
              <a:off x="4488591" y="4116002"/>
              <a:ext cx="528007" cy="9020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70" name="Полилиния 69"/>
            <p:cNvSpPr/>
            <p:nvPr/>
          </p:nvSpPr>
          <p:spPr>
            <a:xfrm rot="1952823">
              <a:off x="5286886" y="2691681"/>
              <a:ext cx="276575" cy="9020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 rot="1952823">
              <a:off x="5293173" y="2960719"/>
              <a:ext cx="458861" cy="7359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 rot="1952823">
              <a:off x="5016598" y="4147653"/>
              <a:ext cx="955441" cy="39564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 rot="1952823">
              <a:off x="4802881" y="4203046"/>
              <a:ext cx="729152" cy="7279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 rot="1952823">
              <a:off x="4212016" y="3997311"/>
              <a:ext cx="414863" cy="68050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109" name="Группа 175"/>
          <p:cNvGrpSpPr>
            <a:grpSpLocks/>
          </p:cNvGrpSpPr>
          <p:nvPr/>
        </p:nvGrpSpPr>
        <p:grpSpPr bwMode="auto">
          <a:xfrm>
            <a:off x="8451850" y="5413375"/>
            <a:ext cx="2216150" cy="1444625"/>
            <a:chOff x="673184" y="2821500"/>
            <a:chExt cx="2215830" cy="1444187"/>
          </a:xfrm>
        </p:grpSpPr>
        <p:sp>
          <p:nvSpPr>
            <p:cNvPr id="53" name="Полилиния 52"/>
            <p:cNvSpPr/>
            <p:nvPr/>
          </p:nvSpPr>
          <p:spPr>
            <a:xfrm rot="1630839">
              <a:off x="946195" y="3092881"/>
              <a:ext cx="1942819" cy="906187"/>
            </a:xfrm>
            <a:custGeom>
              <a:avLst/>
              <a:gdLst>
                <a:gd name="connsiteX0" fmla="*/ 0 w 2232248"/>
                <a:gd name="connsiteY0" fmla="*/ 576064 h 1152128"/>
                <a:gd name="connsiteX1" fmla="*/ 604223 w 2232248"/>
                <a:gd name="connsiteY1" fmla="*/ 64163 h 1152128"/>
                <a:gd name="connsiteX2" fmla="*/ 1116125 w 2232248"/>
                <a:gd name="connsiteY2" fmla="*/ 2 h 1152128"/>
                <a:gd name="connsiteX3" fmla="*/ 1628028 w 2232248"/>
                <a:gd name="connsiteY3" fmla="*/ 64164 h 1152128"/>
                <a:gd name="connsiteX4" fmla="*/ 2232248 w 2232248"/>
                <a:gd name="connsiteY4" fmla="*/ 576068 h 1152128"/>
                <a:gd name="connsiteX5" fmla="*/ 1628026 w 2232248"/>
                <a:gd name="connsiteY5" fmla="*/ 1087970 h 1152128"/>
                <a:gd name="connsiteX6" fmla="*/ 1116124 w 2232248"/>
                <a:gd name="connsiteY6" fmla="*/ 1152132 h 1152128"/>
                <a:gd name="connsiteX7" fmla="*/ 604221 w 2232248"/>
                <a:gd name="connsiteY7" fmla="*/ 1087970 h 1152128"/>
                <a:gd name="connsiteX8" fmla="*/ 0 w 2232248"/>
                <a:gd name="connsiteY8" fmla="*/ 576067 h 1152128"/>
                <a:gd name="connsiteX9" fmla="*/ 0 w 2232248"/>
                <a:gd name="connsiteY9" fmla="*/ 576064 h 1152128"/>
                <a:gd name="connsiteX0" fmla="*/ 72009 w 2232251"/>
                <a:gd name="connsiteY0" fmla="*/ 432046 h 1152130"/>
                <a:gd name="connsiteX1" fmla="*/ 604224 w 2232251"/>
                <a:gd name="connsiteY1" fmla="*/ 64161 h 1152130"/>
                <a:gd name="connsiteX2" fmla="*/ 1116126 w 2232251"/>
                <a:gd name="connsiteY2" fmla="*/ 0 h 1152130"/>
                <a:gd name="connsiteX3" fmla="*/ 1628029 w 2232251"/>
                <a:gd name="connsiteY3" fmla="*/ 64162 h 1152130"/>
                <a:gd name="connsiteX4" fmla="*/ 2232249 w 2232251"/>
                <a:gd name="connsiteY4" fmla="*/ 576066 h 1152130"/>
                <a:gd name="connsiteX5" fmla="*/ 1628027 w 2232251"/>
                <a:gd name="connsiteY5" fmla="*/ 1087968 h 1152130"/>
                <a:gd name="connsiteX6" fmla="*/ 1116125 w 2232251"/>
                <a:gd name="connsiteY6" fmla="*/ 1152130 h 1152130"/>
                <a:gd name="connsiteX7" fmla="*/ 604222 w 2232251"/>
                <a:gd name="connsiteY7" fmla="*/ 1087968 h 1152130"/>
                <a:gd name="connsiteX8" fmla="*/ 1 w 2232251"/>
                <a:gd name="connsiteY8" fmla="*/ 576065 h 1152130"/>
                <a:gd name="connsiteX9" fmla="*/ 72009 w 2232251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1 w 2160242"/>
                <a:gd name="connsiteY8" fmla="*/ 648070 h 1152130"/>
                <a:gd name="connsiteX9" fmla="*/ 0 w 2160242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72008 w 2160242"/>
                <a:gd name="connsiteY8" fmla="*/ 648070 h 1152130"/>
                <a:gd name="connsiteX9" fmla="*/ 0 w 2160242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77203 h 1197287"/>
                <a:gd name="connsiteX1" fmla="*/ 532215 w 2376266"/>
                <a:gd name="connsiteY1" fmla="*/ 109318 h 1197287"/>
                <a:gd name="connsiteX2" fmla="*/ 1556020 w 2376266"/>
                <a:gd name="connsiteY2" fmla="*/ 109319 h 1197287"/>
                <a:gd name="connsiteX3" fmla="*/ 2376264 w 2376266"/>
                <a:gd name="connsiteY3" fmla="*/ 765235 h 1197287"/>
                <a:gd name="connsiteX4" fmla="*/ 1556018 w 2376266"/>
                <a:gd name="connsiteY4" fmla="*/ 1133125 h 1197287"/>
                <a:gd name="connsiteX5" fmla="*/ 1044116 w 2376266"/>
                <a:gd name="connsiteY5" fmla="*/ 1197287 h 1197287"/>
                <a:gd name="connsiteX6" fmla="*/ 532213 w 2376266"/>
                <a:gd name="connsiteY6" fmla="*/ 1133125 h 1197287"/>
                <a:gd name="connsiteX7" fmla="*/ 72008 w 2376266"/>
                <a:gd name="connsiteY7" fmla="*/ 693227 h 1197287"/>
                <a:gd name="connsiteX8" fmla="*/ 0 w 2376266"/>
                <a:gd name="connsiteY8" fmla="*/ 477203 h 1197287"/>
                <a:gd name="connsiteX0" fmla="*/ 0 w 2376266"/>
                <a:gd name="connsiteY0" fmla="*/ 541366 h 1261450"/>
                <a:gd name="connsiteX1" fmla="*/ 532215 w 2376266"/>
                <a:gd name="connsiteY1" fmla="*/ 173481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41366 h 1261450"/>
                <a:gd name="connsiteX1" fmla="*/ 504056 w 2376266"/>
                <a:gd name="connsiteY1" fmla="*/ 109319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216025 w 2304259"/>
                <a:gd name="connsiteY0" fmla="*/ 432048 h 1306235"/>
                <a:gd name="connsiteX1" fmla="*/ 432049 w 2304259"/>
                <a:gd name="connsiteY1" fmla="*/ 154104 h 1306235"/>
                <a:gd name="connsiteX2" fmla="*/ 1512169 w 2304259"/>
                <a:gd name="connsiteY2" fmla="*/ 154104 h 1306235"/>
                <a:gd name="connsiteX3" fmla="*/ 2304257 w 2304259"/>
                <a:gd name="connsiteY3" fmla="*/ 874183 h 1306235"/>
                <a:gd name="connsiteX4" fmla="*/ 1484011 w 2304259"/>
                <a:gd name="connsiteY4" fmla="*/ 1242073 h 1306235"/>
                <a:gd name="connsiteX5" fmla="*/ 972109 w 2304259"/>
                <a:gd name="connsiteY5" fmla="*/ 1306235 h 1306235"/>
                <a:gd name="connsiteX6" fmla="*/ 460206 w 2304259"/>
                <a:gd name="connsiteY6" fmla="*/ 1242073 h 1306235"/>
                <a:gd name="connsiteX7" fmla="*/ 1 w 2304259"/>
                <a:gd name="connsiteY7" fmla="*/ 802175 h 1306235"/>
                <a:gd name="connsiteX8" fmla="*/ 216025 w 2304259"/>
                <a:gd name="connsiteY8" fmla="*/ 432048 h 1306235"/>
                <a:gd name="connsiteX0" fmla="*/ 216025 w 2304259"/>
                <a:gd name="connsiteY0" fmla="*/ 351633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216025 w 2304259"/>
                <a:gd name="connsiteY7" fmla="*/ 351633 h 1225820"/>
                <a:gd name="connsiteX0" fmla="*/ 432049 w 2304259"/>
                <a:gd name="connsiteY0" fmla="*/ 351632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432049 w 2304259"/>
                <a:gd name="connsiteY7" fmla="*/ 351632 h 1225820"/>
                <a:gd name="connsiteX0" fmla="*/ 432049 w 2304259"/>
                <a:gd name="connsiteY0" fmla="*/ 351632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432049 w 2304259"/>
                <a:gd name="connsiteY7" fmla="*/ 351632 h 1225820"/>
                <a:gd name="connsiteX0" fmla="*/ 504057 w 2304259"/>
                <a:gd name="connsiteY0" fmla="*/ 207616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504057 w 2304259"/>
                <a:gd name="connsiteY7" fmla="*/ 207616 h 1225820"/>
                <a:gd name="connsiteX0" fmla="*/ 504057 w 2304259"/>
                <a:gd name="connsiteY0" fmla="*/ 207616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504057 w 2304259"/>
                <a:gd name="connsiteY7" fmla="*/ 207616 h 1225820"/>
                <a:gd name="connsiteX0" fmla="*/ 504057 w 2304259"/>
                <a:gd name="connsiteY0" fmla="*/ 423640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504057 w 2304259"/>
                <a:gd name="connsiteY7" fmla="*/ 423640 h 1225820"/>
                <a:gd name="connsiteX0" fmla="*/ 504057 w 2304259"/>
                <a:gd name="connsiteY0" fmla="*/ 108012 h 910192"/>
                <a:gd name="connsiteX1" fmla="*/ 1584177 w 2304259"/>
                <a:gd name="connsiteY1" fmla="*/ 180020 h 910192"/>
                <a:gd name="connsiteX2" fmla="*/ 2304257 w 2304259"/>
                <a:gd name="connsiteY2" fmla="*/ 478140 h 910192"/>
                <a:gd name="connsiteX3" fmla="*/ 1484011 w 2304259"/>
                <a:gd name="connsiteY3" fmla="*/ 846030 h 910192"/>
                <a:gd name="connsiteX4" fmla="*/ 972109 w 2304259"/>
                <a:gd name="connsiteY4" fmla="*/ 910192 h 910192"/>
                <a:gd name="connsiteX5" fmla="*/ 460206 w 2304259"/>
                <a:gd name="connsiteY5" fmla="*/ 846030 h 910192"/>
                <a:gd name="connsiteX6" fmla="*/ 1 w 2304259"/>
                <a:gd name="connsiteY6" fmla="*/ 406132 h 910192"/>
                <a:gd name="connsiteX7" fmla="*/ 504057 w 2304259"/>
                <a:gd name="connsiteY7" fmla="*/ 108012 h 910192"/>
                <a:gd name="connsiteX0" fmla="*/ 504057 w 2304259"/>
                <a:gd name="connsiteY0" fmla="*/ 108012 h 910192"/>
                <a:gd name="connsiteX1" fmla="*/ 1584177 w 2304259"/>
                <a:gd name="connsiteY1" fmla="*/ 108012 h 910192"/>
                <a:gd name="connsiteX2" fmla="*/ 2304257 w 2304259"/>
                <a:gd name="connsiteY2" fmla="*/ 478140 h 910192"/>
                <a:gd name="connsiteX3" fmla="*/ 1484011 w 2304259"/>
                <a:gd name="connsiteY3" fmla="*/ 846030 h 910192"/>
                <a:gd name="connsiteX4" fmla="*/ 972109 w 2304259"/>
                <a:gd name="connsiteY4" fmla="*/ 910192 h 910192"/>
                <a:gd name="connsiteX5" fmla="*/ 460206 w 2304259"/>
                <a:gd name="connsiteY5" fmla="*/ 846030 h 910192"/>
                <a:gd name="connsiteX6" fmla="*/ 1 w 2304259"/>
                <a:gd name="connsiteY6" fmla="*/ 406132 h 910192"/>
                <a:gd name="connsiteX7" fmla="*/ 504057 w 2304259"/>
                <a:gd name="connsiteY7" fmla="*/ 108012 h 910192"/>
                <a:gd name="connsiteX0" fmla="*/ 504057 w 2304259"/>
                <a:gd name="connsiteY0" fmla="*/ 192707 h 994887"/>
                <a:gd name="connsiteX1" fmla="*/ 1584177 w 2304259"/>
                <a:gd name="connsiteY1" fmla="*/ 192707 h 994887"/>
                <a:gd name="connsiteX2" fmla="*/ 2304257 w 2304259"/>
                <a:gd name="connsiteY2" fmla="*/ 562835 h 994887"/>
                <a:gd name="connsiteX3" fmla="*/ 1484011 w 2304259"/>
                <a:gd name="connsiteY3" fmla="*/ 930725 h 994887"/>
                <a:gd name="connsiteX4" fmla="*/ 972109 w 2304259"/>
                <a:gd name="connsiteY4" fmla="*/ 994887 h 994887"/>
                <a:gd name="connsiteX5" fmla="*/ 460206 w 2304259"/>
                <a:gd name="connsiteY5" fmla="*/ 930725 h 994887"/>
                <a:gd name="connsiteX6" fmla="*/ 1 w 2304259"/>
                <a:gd name="connsiteY6" fmla="*/ 490827 h 994887"/>
                <a:gd name="connsiteX7" fmla="*/ 504057 w 2304259"/>
                <a:gd name="connsiteY7" fmla="*/ 192707 h 994887"/>
                <a:gd name="connsiteX0" fmla="*/ 504057 w 2304259"/>
                <a:gd name="connsiteY0" fmla="*/ 194010 h 996190"/>
                <a:gd name="connsiteX1" fmla="*/ 1584177 w 2304259"/>
                <a:gd name="connsiteY1" fmla="*/ 194010 h 996190"/>
                <a:gd name="connsiteX2" fmla="*/ 2304257 w 2304259"/>
                <a:gd name="connsiteY2" fmla="*/ 564138 h 996190"/>
                <a:gd name="connsiteX3" fmla="*/ 1484011 w 2304259"/>
                <a:gd name="connsiteY3" fmla="*/ 932028 h 996190"/>
                <a:gd name="connsiteX4" fmla="*/ 972109 w 2304259"/>
                <a:gd name="connsiteY4" fmla="*/ 996190 h 996190"/>
                <a:gd name="connsiteX5" fmla="*/ 460206 w 2304259"/>
                <a:gd name="connsiteY5" fmla="*/ 932028 h 996190"/>
                <a:gd name="connsiteX6" fmla="*/ 1 w 2304259"/>
                <a:gd name="connsiteY6" fmla="*/ 492130 h 996190"/>
                <a:gd name="connsiteX7" fmla="*/ 504057 w 2304259"/>
                <a:gd name="connsiteY7" fmla="*/ 194010 h 996190"/>
                <a:gd name="connsiteX0" fmla="*/ 504057 w 2304259"/>
                <a:gd name="connsiteY0" fmla="*/ 194009 h 996189"/>
                <a:gd name="connsiteX1" fmla="*/ 1656185 w 2304259"/>
                <a:gd name="connsiteY1" fmla="*/ 194010 h 996189"/>
                <a:gd name="connsiteX2" fmla="*/ 2304257 w 2304259"/>
                <a:gd name="connsiteY2" fmla="*/ 564137 h 996189"/>
                <a:gd name="connsiteX3" fmla="*/ 1484011 w 2304259"/>
                <a:gd name="connsiteY3" fmla="*/ 932027 h 996189"/>
                <a:gd name="connsiteX4" fmla="*/ 972109 w 2304259"/>
                <a:gd name="connsiteY4" fmla="*/ 996189 h 996189"/>
                <a:gd name="connsiteX5" fmla="*/ 460206 w 2304259"/>
                <a:gd name="connsiteY5" fmla="*/ 932027 h 996189"/>
                <a:gd name="connsiteX6" fmla="*/ 1 w 2304259"/>
                <a:gd name="connsiteY6" fmla="*/ 492129 h 996189"/>
                <a:gd name="connsiteX7" fmla="*/ 504057 w 2304259"/>
                <a:gd name="connsiteY7" fmla="*/ 194009 h 996189"/>
                <a:gd name="connsiteX0" fmla="*/ 504057 w 2304259"/>
                <a:gd name="connsiteY0" fmla="*/ 194009 h 996189"/>
                <a:gd name="connsiteX1" fmla="*/ 1656185 w 2304259"/>
                <a:gd name="connsiteY1" fmla="*/ 194010 h 996189"/>
                <a:gd name="connsiteX2" fmla="*/ 2304257 w 2304259"/>
                <a:gd name="connsiteY2" fmla="*/ 564137 h 996189"/>
                <a:gd name="connsiteX3" fmla="*/ 1484011 w 2304259"/>
                <a:gd name="connsiteY3" fmla="*/ 932027 h 996189"/>
                <a:gd name="connsiteX4" fmla="*/ 972109 w 2304259"/>
                <a:gd name="connsiteY4" fmla="*/ 996189 h 996189"/>
                <a:gd name="connsiteX5" fmla="*/ 460206 w 2304259"/>
                <a:gd name="connsiteY5" fmla="*/ 932027 h 996189"/>
                <a:gd name="connsiteX6" fmla="*/ 1 w 2304259"/>
                <a:gd name="connsiteY6" fmla="*/ 492129 h 996189"/>
                <a:gd name="connsiteX7" fmla="*/ 504057 w 2304259"/>
                <a:gd name="connsiteY7" fmla="*/ 194009 h 996189"/>
                <a:gd name="connsiteX0" fmla="*/ 504057 w 2304257"/>
                <a:gd name="connsiteY0" fmla="*/ 194009 h 996189"/>
                <a:gd name="connsiteX1" fmla="*/ 1656185 w 2304257"/>
                <a:gd name="connsiteY1" fmla="*/ 194010 h 996189"/>
                <a:gd name="connsiteX2" fmla="*/ 2304257 w 2304257"/>
                <a:gd name="connsiteY2" fmla="*/ 564137 h 996189"/>
                <a:gd name="connsiteX3" fmla="*/ 1484011 w 2304257"/>
                <a:gd name="connsiteY3" fmla="*/ 932027 h 996189"/>
                <a:gd name="connsiteX4" fmla="*/ 972109 w 2304257"/>
                <a:gd name="connsiteY4" fmla="*/ 996189 h 996189"/>
                <a:gd name="connsiteX5" fmla="*/ 460206 w 2304257"/>
                <a:gd name="connsiteY5" fmla="*/ 932027 h 996189"/>
                <a:gd name="connsiteX6" fmla="*/ 1 w 2304257"/>
                <a:gd name="connsiteY6" fmla="*/ 492129 h 996189"/>
                <a:gd name="connsiteX7" fmla="*/ 504057 w 2304257"/>
                <a:gd name="connsiteY7" fmla="*/ 194009 h 996189"/>
                <a:gd name="connsiteX0" fmla="*/ 504057 w 2304257"/>
                <a:gd name="connsiteY0" fmla="*/ 194009 h 996189"/>
                <a:gd name="connsiteX1" fmla="*/ 1728193 w 2304257"/>
                <a:gd name="connsiteY1" fmla="*/ 194010 h 996189"/>
                <a:gd name="connsiteX2" fmla="*/ 2304257 w 2304257"/>
                <a:gd name="connsiteY2" fmla="*/ 564137 h 996189"/>
                <a:gd name="connsiteX3" fmla="*/ 1484011 w 2304257"/>
                <a:gd name="connsiteY3" fmla="*/ 932027 h 996189"/>
                <a:gd name="connsiteX4" fmla="*/ 972109 w 2304257"/>
                <a:gd name="connsiteY4" fmla="*/ 996189 h 996189"/>
                <a:gd name="connsiteX5" fmla="*/ 460206 w 2304257"/>
                <a:gd name="connsiteY5" fmla="*/ 932027 h 996189"/>
                <a:gd name="connsiteX6" fmla="*/ 1 w 2304257"/>
                <a:gd name="connsiteY6" fmla="*/ 492129 h 996189"/>
                <a:gd name="connsiteX7" fmla="*/ 504057 w 2304257"/>
                <a:gd name="connsiteY7" fmla="*/ 194009 h 996189"/>
                <a:gd name="connsiteX0" fmla="*/ 504057 w 2304257"/>
                <a:gd name="connsiteY0" fmla="*/ 192707 h 1138902"/>
                <a:gd name="connsiteX1" fmla="*/ 1728193 w 2304257"/>
                <a:gd name="connsiteY1" fmla="*/ 336723 h 1138902"/>
                <a:gd name="connsiteX2" fmla="*/ 2304257 w 2304257"/>
                <a:gd name="connsiteY2" fmla="*/ 706850 h 1138902"/>
                <a:gd name="connsiteX3" fmla="*/ 1484011 w 2304257"/>
                <a:gd name="connsiteY3" fmla="*/ 1074740 h 1138902"/>
                <a:gd name="connsiteX4" fmla="*/ 972109 w 2304257"/>
                <a:gd name="connsiteY4" fmla="*/ 1138902 h 1138902"/>
                <a:gd name="connsiteX5" fmla="*/ 460206 w 2304257"/>
                <a:gd name="connsiteY5" fmla="*/ 1074740 h 1138902"/>
                <a:gd name="connsiteX6" fmla="*/ 1 w 2304257"/>
                <a:gd name="connsiteY6" fmla="*/ 634842 h 1138902"/>
                <a:gd name="connsiteX7" fmla="*/ 504057 w 2304257"/>
                <a:gd name="connsiteY7" fmla="*/ 192707 h 1138902"/>
                <a:gd name="connsiteX0" fmla="*/ 504057 w 2304257"/>
                <a:gd name="connsiteY0" fmla="*/ 192707 h 1138902"/>
                <a:gd name="connsiteX1" fmla="*/ 1728193 w 2304257"/>
                <a:gd name="connsiteY1" fmla="*/ 336723 h 1138902"/>
                <a:gd name="connsiteX2" fmla="*/ 2304257 w 2304257"/>
                <a:gd name="connsiteY2" fmla="*/ 706850 h 1138902"/>
                <a:gd name="connsiteX3" fmla="*/ 1484011 w 2304257"/>
                <a:gd name="connsiteY3" fmla="*/ 1074740 h 1138902"/>
                <a:gd name="connsiteX4" fmla="*/ 972109 w 2304257"/>
                <a:gd name="connsiteY4" fmla="*/ 1138902 h 1138902"/>
                <a:gd name="connsiteX5" fmla="*/ 460206 w 2304257"/>
                <a:gd name="connsiteY5" fmla="*/ 1074740 h 1138902"/>
                <a:gd name="connsiteX6" fmla="*/ 1 w 2304257"/>
                <a:gd name="connsiteY6" fmla="*/ 634842 h 1138902"/>
                <a:gd name="connsiteX7" fmla="*/ 504057 w 2304257"/>
                <a:gd name="connsiteY7" fmla="*/ 192707 h 1138902"/>
                <a:gd name="connsiteX0" fmla="*/ 504057 w 2304257"/>
                <a:gd name="connsiteY0" fmla="*/ 192707 h 1138902"/>
                <a:gd name="connsiteX1" fmla="*/ 1728193 w 2304257"/>
                <a:gd name="connsiteY1" fmla="*/ 336723 h 1138902"/>
                <a:gd name="connsiteX2" fmla="*/ 2304257 w 2304257"/>
                <a:gd name="connsiteY2" fmla="*/ 706850 h 1138902"/>
                <a:gd name="connsiteX3" fmla="*/ 1484011 w 2304257"/>
                <a:gd name="connsiteY3" fmla="*/ 1074740 h 1138902"/>
                <a:gd name="connsiteX4" fmla="*/ 972109 w 2304257"/>
                <a:gd name="connsiteY4" fmla="*/ 1138902 h 1138902"/>
                <a:gd name="connsiteX5" fmla="*/ 460206 w 2304257"/>
                <a:gd name="connsiteY5" fmla="*/ 1074740 h 1138902"/>
                <a:gd name="connsiteX6" fmla="*/ 1 w 2304257"/>
                <a:gd name="connsiteY6" fmla="*/ 480739 h 1138902"/>
                <a:gd name="connsiteX7" fmla="*/ 504057 w 2304257"/>
                <a:gd name="connsiteY7" fmla="*/ 192707 h 1138902"/>
                <a:gd name="connsiteX0" fmla="*/ 524562 w 2324762"/>
                <a:gd name="connsiteY0" fmla="*/ 192707 h 1138902"/>
                <a:gd name="connsiteX1" fmla="*/ 1748698 w 2324762"/>
                <a:gd name="connsiteY1" fmla="*/ 336723 h 1138902"/>
                <a:gd name="connsiteX2" fmla="*/ 2324762 w 2324762"/>
                <a:gd name="connsiteY2" fmla="*/ 706850 h 1138902"/>
                <a:gd name="connsiteX3" fmla="*/ 1504516 w 2324762"/>
                <a:gd name="connsiteY3" fmla="*/ 1074740 h 1138902"/>
                <a:gd name="connsiteX4" fmla="*/ 992614 w 2324762"/>
                <a:gd name="connsiteY4" fmla="*/ 1138902 h 1138902"/>
                <a:gd name="connsiteX5" fmla="*/ 480711 w 2324762"/>
                <a:gd name="connsiteY5" fmla="*/ 1074740 h 1138902"/>
                <a:gd name="connsiteX6" fmla="*/ 20506 w 2324762"/>
                <a:gd name="connsiteY6" fmla="*/ 480739 h 1138902"/>
                <a:gd name="connsiteX7" fmla="*/ 524562 w 2324762"/>
                <a:gd name="connsiteY7" fmla="*/ 192707 h 1138902"/>
                <a:gd name="connsiteX0" fmla="*/ 524562 w 2324762"/>
                <a:gd name="connsiteY0" fmla="*/ 192707 h 1138902"/>
                <a:gd name="connsiteX1" fmla="*/ 1820706 w 2324762"/>
                <a:gd name="connsiteY1" fmla="*/ 264715 h 1138902"/>
                <a:gd name="connsiteX2" fmla="*/ 2324762 w 2324762"/>
                <a:gd name="connsiteY2" fmla="*/ 706850 h 1138902"/>
                <a:gd name="connsiteX3" fmla="*/ 1504516 w 2324762"/>
                <a:gd name="connsiteY3" fmla="*/ 1074740 h 1138902"/>
                <a:gd name="connsiteX4" fmla="*/ 992614 w 2324762"/>
                <a:gd name="connsiteY4" fmla="*/ 1138902 h 1138902"/>
                <a:gd name="connsiteX5" fmla="*/ 480711 w 2324762"/>
                <a:gd name="connsiteY5" fmla="*/ 1074740 h 1138902"/>
                <a:gd name="connsiteX6" fmla="*/ 20506 w 2324762"/>
                <a:gd name="connsiteY6" fmla="*/ 480739 h 1138902"/>
                <a:gd name="connsiteX7" fmla="*/ 524562 w 2324762"/>
                <a:gd name="connsiteY7" fmla="*/ 192707 h 1138902"/>
                <a:gd name="connsiteX0" fmla="*/ 524562 w 2324762"/>
                <a:gd name="connsiteY0" fmla="*/ 192707 h 1138902"/>
                <a:gd name="connsiteX1" fmla="*/ 1820706 w 2324762"/>
                <a:gd name="connsiteY1" fmla="*/ 264715 h 1138902"/>
                <a:gd name="connsiteX2" fmla="*/ 2324762 w 2324762"/>
                <a:gd name="connsiteY2" fmla="*/ 706850 h 1138902"/>
                <a:gd name="connsiteX3" fmla="*/ 1504516 w 2324762"/>
                <a:gd name="connsiteY3" fmla="*/ 1074740 h 1138902"/>
                <a:gd name="connsiteX4" fmla="*/ 992614 w 2324762"/>
                <a:gd name="connsiteY4" fmla="*/ 1138902 h 1138902"/>
                <a:gd name="connsiteX5" fmla="*/ 480711 w 2324762"/>
                <a:gd name="connsiteY5" fmla="*/ 1074740 h 1138902"/>
                <a:gd name="connsiteX6" fmla="*/ 20506 w 2324762"/>
                <a:gd name="connsiteY6" fmla="*/ 480739 h 1138902"/>
                <a:gd name="connsiteX7" fmla="*/ 524562 w 2324762"/>
                <a:gd name="connsiteY7" fmla="*/ 192707 h 1138902"/>
                <a:gd name="connsiteX0" fmla="*/ 414945 w 2215145"/>
                <a:gd name="connsiteY0" fmla="*/ 192707 h 1138902"/>
                <a:gd name="connsiteX1" fmla="*/ 1711089 w 2215145"/>
                <a:gd name="connsiteY1" fmla="*/ 264715 h 1138902"/>
                <a:gd name="connsiteX2" fmla="*/ 2215145 w 2215145"/>
                <a:gd name="connsiteY2" fmla="*/ 706850 h 1138902"/>
                <a:gd name="connsiteX3" fmla="*/ 1394899 w 2215145"/>
                <a:gd name="connsiteY3" fmla="*/ 1074740 h 1138902"/>
                <a:gd name="connsiteX4" fmla="*/ 882997 w 2215145"/>
                <a:gd name="connsiteY4" fmla="*/ 1138902 h 1138902"/>
                <a:gd name="connsiteX5" fmla="*/ 371094 w 2215145"/>
                <a:gd name="connsiteY5" fmla="*/ 1074740 h 1138902"/>
                <a:gd name="connsiteX6" fmla="*/ 52833 w 2215145"/>
                <a:gd name="connsiteY6" fmla="*/ 576047 h 1138902"/>
                <a:gd name="connsiteX7" fmla="*/ 414945 w 2215145"/>
                <a:gd name="connsiteY7" fmla="*/ 192707 h 1138902"/>
                <a:gd name="connsiteX0" fmla="*/ 659740 w 2459940"/>
                <a:gd name="connsiteY0" fmla="*/ 192707 h 1138902"/>
                <a:gd name="connsiteX1" fmla="*/ 1955884 w 2459940"/>
                <a:gd name="connsiteY1" fmla="*/ 264715 h 1138902"/>
                <a:gd name="connsiteX2" fmla="*/ 2459940 w 2459940"/>
                <a:gd name="connsiteY2" fmla="*/ 706850 h 1138902"/>
                <a:gd name="connsiteX3" fmla="*/ 1639694 w 2459940"/>
                <a:gd name="connsiteY3" fmla="*/ 1074740 h 1138902"/>
                <a:gd name="connsiteX4" fmla="*/ 1127792 w 2459940"/>
                <a:gd name="connsiteY4" fmla="*/ 1138902 h 1138902"/>
                <a:gd name="connsiteX5" fmla="*/ 615889 w 2459940"/>
                <a:gd name="connsiteY5" fmla="*/ 1074740 h 1138902"/>
                <a:gd name="connsiteX6" fmla="*/ 297628 w 2459940"/>
                <a:gd name="connsiteY6" fmla="*/ 576047 h 1138902"/>
                <a:gd name="connsiteX7" fmla="*/ 659740 w 2459940"/>
                <a:gd name="connsiteY7" fmla="*/ 192707 h 1138902"/>
                <a:gd name="connsiteX0" fmla="*/ 659740 w 2459940"/>
                <a:gd name="connsiteY0" fmla="*/ 192707 h 1140872"/>
                <a:gd name="connsiteX1" fmla="*/ 1955884 w 2459940"/>
                <a:gd name="connsiteY1" fmla="*/ 264715 h 1140872"/>
                <a:gd name="connsiteX2" fmla="*/ 2459940 w 2459940"/>
                <a:gd name="connsiteY2" fmla="*/ 706850 h 1140872"/>
                <a:gd name="connsiteX3" fmla="*/ 1895759 w 2459940"/>
                <a:gd name="connsiteY3" fmla="*/ 1086551 h 1140872"/>
                <a:gd name="connsiteX4" fmla="*/ 1127792 w 2459940"/>
                <a:gd name="connsiteY4" fmla="*/ 1138902 h 1140872"/>
                <a:gd name="connsiteX5" fmla="*/ 615889 w 2459940"/>
                <a:gd name="connsiteY5" fmla="*/ 1074740 h 1140872"/>
                <a:gd name="connsiteX6" fmla="*/ 297628 w 2459940"/>
                <a:gd name="connsiteY6" fmla="*/ 576047 h 1140872"/>
                <a:gd name="connsiteX7" fmla="*/ 659740 w 2459940"/>
                <a:gd name="connsiteY7" fmla="*/ 192707 h 1140872"/>
                <a:gd name="connsiteX0" fmla="*/ 659740 w 2464329"/>
                <a:gd name="connsiteY0" fmla="*/ 192707 h 1140871"/>
                <a:gd name="connsiteX1" fmla="*/ 1955884 w 2464329"/>
                <a:gd name="connsiteY1" fmla="*/ 264715 h 1140871"/>
                <a:gd name="connsiteX2" fmla="*/ 2464329 w 2464329"/>
                <a:gd name="connsiteY2" fmla="*/ 796405 h 1140871"/>
                <a:gd name="connsiteX3" fmla="*/ 1895759 w 2464329"/>
                <a:gd name="connsiteY3" fmla="*/ 1086551 h 1140871"/>
                <a:gd name="connsiteX4" fmla="*/ 1127792 w 2464329"/>
                <a:gd name="connsiteY4" fmla="*/ 1138902 h 1140871"/>
                <a:gd name="connsiteX5" fmla="*/ 615889 w 2464329"/>
                <a:gd name="connsiteY5" fmla="*/ 1074740 h 1140871"/>
                <a:gd name="connsiteX6" fmla="*/ 297628 w 2464329"/>
                <a:gd name="connsiteY6" fmla="*/ 576047 h 1140871"/>
                <a:gd name="connsiteX7" fmla="*/ 659740 w 2464329"/>
                <a:gd name="connsiteY7" fmla="*/ 192707 h 11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4329" h="1140871">
                  <a:moveTo>
                    <a:pt x="659740" y="192707"/>
                  </a:moveTo>
                  <a:cubicBezTo>
                    <a:pt x="1167954" y="0"/>
                    <a:pt x="1645739" y="70705"/>
                    <a:pt x="1955884" y="264715"/>
                  </a:cubicBezTo>
                  <a:cubicBezTo>
                    <a:pt x="2320931" y="514115"/>
                    <a:pt x="2187197" y="548688"/>
                    <a:pt x="2464329" y="796405"/>
                  </a:cubicBezTo>
                  <a:cubicBezTo>
                    <a:pt x="2193999" y="956071"/>
                    <a:pt x="2266853" y="987696"/>
                    <a:pt x="1895759" y="1086551"/>
                  </a:cubicBezTo>
                  <a:cubicBezTo>
                    <a:pt x="1737488" y="1128713"/>
                    <a:pt x="1341104" y="1140871"/>
                    <a:pt x="1127792" y="1138902"/>
                  </a:cubicBezTo>
                  <a:cubicBezTo>
                    <a:pt x="914480" y="1136934"/>
                    <a:pt x="774160" y="1116902"/>
                    <a:pt x="615889" y="1074740"/>
                  </a:cubicBezTo>
                  <a:cubicBezTo>
                    <a:pt x="244795" y="975884"/>
                    <a:pt x="0" y="878335"/>
                    <a:pt x="297628" y="576047"/>
                  </a:cubicBezTo>
                  <a:cubicBezTo>
                    <a:pt x="297628" y="504039"/>
                    <a:pt x="267007" y="343140"/>
                    <a:pt x="659740" y="192707"/>
                  </a:cubicBez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6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673184" y="2821500"/>
              <a:ext cx="1738062" cy="1444187"/>
            </a:xfrm>
            <a:custGeom>
              <a:avLst/>
              <a:gdLst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295275 w 911903"/>
                <a:gd name="connsiteY2" fmla="*/ 47625 h 371475"/>
                <a:gd name="connsiteX3" fmla="*/ 323850 w 911903"/>
                <a:gd name="connsiteY3" fmla="*/ 57150 h 371475"/>
                <a:gd name="connsiteX4" fmla="*/ 409575 w 911903"/>
                <a:gd name="connsiteY4" fmla="*/ 66675 h 371475"/>
                <a:gd name="connsiteX5" fmla="*/ 447675 w 911903"/>
                <a:gd name="connsiteY5" fmla="*/ 76200 h 371475"/>
                <a:gd name="connsiteX6" fmla="*/ 476250 w 911903"/>
                <a:gd name="connsiteY6" fmla="*/ 95250 h 371475"/>
                <a:gd name="connsiteX7" fmla="*/ 542925 w 911903"/>
                <a:gd name="connsiteY7" fmla="*/ 123825 h 371475"/>
                <a:gd name="connsiteX8" fmla="*/ 685800 w 911903"/>
                <a:gd name="connsiteY8" fmla="*/ 133350 h 371475"/>
                <a:gd name="connsiteX9" fmla="*/ 742950 w 911903"/>
                <a:gd name="connsiteY9" fmla="*/ 161925 h 371475"/>
                <a:gd name="connsiteX10" fmla="*/ 781050 w 911903"/>
                <a:gd name="connsiteY10" fmla="*/ 180975 h 371475"/>
                <a:gd name="connsiteX11" fmla="*/ 819150 w 911903"/>
                <a:gd name="connsiteY11" fmla="*/ 209550 h 371475"/>
                <a:gd name="connsiteX12" fmla="*/ 857250 w 911903"/>
                <a:gd name="connsiteY12" fmla="*/ 228600 h 371475"/>
                <a:gd name="connsiteX13" fmla="*/ 885825 w 911903"/>
                <a:gd name="connsiteY13" fmla="*/ 247650 h 371475"/>
                <a:gd name="connsiteX14" fmla="*/ 904875 w 911903"/>
                <a:gd name="connsiteY14" fmla="*/ 371475 h 371475"/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295275 w 911903"/>
                <a:gd name="connsiteY2" fmla="*/ 47625 h 371475"/>
                <a:gd name="connsiteX3" fmla="*/ 323850 w 911903"/>
                <a:gd name="connsiteY3" fmla="*/ 57150 h 371475"/>
                <a:gd name="connsiteX4" fmla="*/ 409575 w 911903"/>
                <a:gd name="connsiteY4" fmla="*/ 66675 h 371475"/>
                <a:gd name="connsiteX5" fmla="*/ 447675 w 911903"/>
                <a:gd name="connsiteY5" fmla="*/ 76200 h 371475"/>
                <a:gd name="connsiteX6" fmla="*/ 476250 w 911903"/>
                <a:gd name="connsiteY6" fmla="*/ 95250 h 371475"/>
                <a:gd name="connsiteX7" fmla="*/ 542925 w 911903"/>
                <a:gd name="connsiteY7" fmla="*/ 123825 h 371475"/>
                <a:gd name="connsiteX8" fmla="*/ 685800 w 911903"/>
                <a:gd name="connsiteY8" fmla="*/ 133350 h 371475"/>
                <a:gd name="connsiteX9" fmla="*/ 742950 w 911903"/>
                <a:gd name="connsiteY9" fmla="*/ 161925 h 371475"/>
                <a:gd name="connsiteX10" fmla="*/ 781050 w 911903"/>
                <a:gd name="connsiteY10" fmla="*/ 180975 h 371475"/>
                <a:gd name="connsiteX11" fmla="*/ 857250 w 911903"/>
                <a:gd name="connsiteY11" fmla="*/ 228600 h 371475"/>
                <a:gd name="connsiteX12" fmla="*/ 885825 w 911903"/>
                <a:gd name="connsiteY12" fmla="*/ 247650 h 371475"/>
                <a:gd name="connsiteX13" fmla="*/ 904875 w 911903"/>
                <a:gd name="connsiteY13" fmla="*/ 371475 h 371475"/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295275 w 911903"/>
                <a:gd name="connsiteY2" fmla="*/ 47625 h 371475"/>
                <a:gd name="connsiteX3" fmla="*/ 323850 w 911903"/>
                <a:gd name="connsiteY3" fmla="*/ 57150 h 371475"/>
                <a:gd name="connsiteX4" fmla="*/ 409575 w 911903"/>
                <a:gd name="connsiteY4" fmla="*/ 66675 h 371475"/>
                <a:gd name="connsiteX5" fmla="*/ 447675 w 911903"/>
                <a:gd name="connsiteY5" fmla="*/ 76200 h 371475"/>
                <a:gd name="connsiteX6" fmla="*/ 476250 w 911903"/>
                <a:gd name="connsiteY6" fmla="*/ 95250 h 371475"/>
                <a:gd name="connsiteX7" fmla="*/ 542925 w 911903"/>
                <a:gd name="connsiteY7" fmla="*/ 123825 h 371475"/>
                <a:gd name="connsiteX8" fmla="*/ 685800 w 911903"/>
                <a:gd name="connsiteY8" fmla="*/ 133350 h 371475"/>
                <a:gd name="connsiteX9" fmla="*/ 742950 w 911903"/>
                <a:gd name="connsiteY9" fmla="*/ 161925 h 371475"/>
                <a:gd name="connsiteX10" fmla="*/ 857250 w 911903"/>
                <a:gd name="connsiteY10" fmla="*/ 228600 h 371475"/>
                <a:gd name="connsiteX11" fmla="*/ 885825 w 911903"/>
                <a:gd name="connsiteY11" fmla="*/ 247650 h 371475"/>
                <a:gd name="connsiteX12" fmla="*/ 904875 w 911903"/>
                <a:gd name="connsiteY12" fmla="*/ 371475 h 371475"/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295275 w 911903"/>
                <a:gd name="connsiteY2" fmla="*/ 47625 h 371475"/>
                <a:gd name="connsiteX3" fmla="*/ 323850 w 911903"/>
                <a:gd name="connsiteY3" fmla="*/ 57150 h 371475"/>
                <a:gd name="connsiteX4" fmla="*/ 409575 w 911903"/>
                <a:gd name="connsiteY4" fmla="*/ 66675 h 371475"/>
                <a:gd name="connsiteX5" fmla="*/ 447675 w 911903"/>
                <a:gd name="connsiteY5" fmla="*/ 76200 h 371475"/>
                <a:gd name="connsiteX6" fmla="*/ 476250 w 911903"/>
                <a:gd name="connsiteY6" fmla="*/ 95250 h 371475"/>
                <a:gd name="connsiteX7" fmla="*/ 542925 w 911903"/>
                <a:gd name="connsiteY7" fmla="*/ 123825 h 371475"/>
                <a:gd name="connsiteX8" fmla="*/ 685800 w 911903"/>
                <a:gd name="connsiteY8" fmla="*/ 133350 h 371475"/>
                <a:gd name="connsiteX9" fmla="*/ 857250 w 911903"/>
                <a:gd name="connsiteY9" fmla="*/ 228600 h 371475"/>
                <a:gd name="connsiteX10" fmla="*/ 885825 w 911903"/>
                <a:gd name="connsiteY10" fmla="*/ 247650 h 371475"/>
                <a:gd name="connsiteX11" fmla="*/ 904875 w 911903"/>
                <a:gd name="connsiteY11" fmla="*/ 371475 h 371475"/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295275 w 911903"/>
                <a:gd name="connsiteY2" fmla="*/ 47625 h 371475"/>
                <a:gd name="connsiteX3" fmla="*/ 323850 w 911903"/>
                <a:gd name="connsiteY3" fmla="*/ 57150 h 371475"/>
                <a:gd name="connsiteX4" fmla="*/ 409575 w 911903"/>
                <a:gd name="connsiteY4" fmla="*/ 66675 h 371475"/>
                <a:gd name="connsiteX5" fmla="*/ 447675 w 911903"/>
                <a:gd name="connsiteY5" fmla="*/ 76200 h 371475"/>
                <a:gd name="connsiteX6" fmla="*/ 476250 w 911903"/>
                <a:gd name="connsiteY6" fmla="*/ 95250 h 371475"/>
                <a:gd name="connsiteX7" fmla="*/ 685800 w 911903"/>
                <a:gd name="connsiteY7" fmla="*/ 133350 h 371475"/>
                <a:gd name="connsiteX8" fmla="*/ 857250 w 911903"/>
                <a:gd name="connsiteY8" fmla="*/ 228600 h 371475"/>
                <a:gd name="connsiteX9" fmla="*/ 885825 w 911903"/>
                <a:gd name="connsiteY9" fmla="*/ 247650 h 371475"/>
                <a:gd name="connsiteX10" fmla="*/ 904875 w 911903"/>
                <a:gd name="connsiteY10" fmla="*/ 371475 h 371475"/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295275 w 911903"/>
                <a:gd name="connsiteY2" fmla="*/ 47625 h 371475"/>
                <a:gd name="connsiteX3" fmla="*/ 323850 w 911903"/>
                <a:gd name="connsiteY3" fmla="*/ 57150 h 371475"/>
                <a:gd name="connsiteX4" fmla="*/ 409575 w 911903"/>
                <a:gd name="connsiteY4" fmla="*/ 66675 h 371475"/>
                <a:gd name="connsiteX5" fmla="*/ 447675 w 911903"/>
                <a:gd name="connsiteY5" fmla="*/ 76200 h 371475"/>
                <a:gd name="connsiteX6" fmla="*/ 685800 w 911903"/>
                <a:gd name="connsiteY6" fmla="*/ 133350 h 371475"/>
                <a:gd name="connsiteX7" fmla="*/ 857250 w 911903"/>
                <a:gd name="connsiteY7" fmla="*/ 228600 h 371475"/>
                <a:gd name="connsiteX8" fmla="*/ 885825 w 911903"/>
                <a:gd name="connsiteY8" fmla="*/ 247650 h 371475"/>
                <a:gd name="connsiteX9" fmla="*/ 904875 w 911903"/>
                <a:gd name="connsiteY9" fmla="*/ 371475 h 371475"/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295275 w 911903"/>
                <a:gd name="connsiteY2" fmla="*/ 47625 h 371475"/>
                <a:gd name="connsiteX3" fmla="*/ 323850 w 911903"/>
                <a:gd name="connsiteY3" fmla="*/ 57150 h 371475"/>
                <a:gd name="connsiteX4" fmla="*/ 409575 w 911903"/>
                <a:gd name="connsiteY4" fmla="*/ 66675 h 371475"/>
                <a:gd name="connsiteX5" fmla="*/ 685800 w 911903"/>
                <a:gd name="connsiteY5" fmla="*/ 133350 h 371475"/>
                <a:gd name="connsiteX6" fmla="*/ 857250 w 911903"/>
                <a:gd name="connsiteY6" fmla="*/ 228600 h 371475"/>
                <a:gd name="connsiteX7" fmla="*/ 885825 w 911903"/>
                <a:gd name="connsiteY7" fmla="*/ 247650 h 371475"/>
                <a:gd name="connsiteX8" fmla="*/ 904875 w 911903"/>
                <a:gd name="connsiteY8" fmla="*/ 371475 h 371475"/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295275 w 911903"/>
                <a:gd name="connsiteY2" fmla="*/ 47625 h 371475"/>
                <a:gd name="connsiteX3" fmla="*/ 323850 w 911903"/>
                <a:gd name="connsiteY3" fmla="*/ 57150 h 371475"/>
                <a:gd name="connsiteX4" fmla="*/ 685800 w 911903"/>
                <a:gd name="connsiteY4" fmla="*/ 133350 h 371475"/>
                <a:gd name="connsiteX5" fmla="*/ 857250 w 911903"/>
                <a:gd name="connsiteY5" fmla="*/ 228600 h 371475"/>
                <a:gd name="connsiteX6" fmla="*/ 885825 w 911903"/>
                <a:gd name="connsiteY6" fmla="*/ 247650 h 371475"/>
                <a:gd name="connsiteX7" fmla="*/ 904875 w 911903"/>
                <a:gd name="connsiteY7" fmla="*/ 371475 h 371475"/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295275 w 911903"/>
                <a:gd name="connsiteY2" fmla="*/ 47625 h 371475"/>
                <a:gd name="connsiteX3" fmla="*/ 685800 w 911903"/>
                <a:gd name="connsiteY3" fmla="*/ 133350 h 371475"/>
                <a:gd name="connsiteX4" fmla="*/ 857250 w 911903"/>
                <a:gd name="connsiteY4" fmla="*/ 228600 h 371475"/>
                <a:gd name="connsiteX5" fmla="*/ 885825 w 911903"/>
                <a:gd name="connsiteY5" fmla="*/ 247650 h 371475"/>
                <a:gd name="connsiteX6" fmla="*/ 904875 w 911903"/>
                <a:gd name="connsiteY6" fmla="*/ 371475 h 371475"/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685800 w 911903"/>
                <a:gd name="connsiteY2" fmla="*/ 133350 h 371475"/>
                <a:gd name="connsiteX3" fmla="*/ 857250 w 911903"/>
                <a:gd name="connsiteY3" fmla="*/ 228600 h 371475"/>
                <a:gd name="connsiteX4" fmla="*/ 885825 w 911903"/>
                <a:gd name="connsiteY4" fmla="*/ 247650 h 371475"/>
                <a:gd name="connsiteX5" fmla="*/ 904875 w 911903"/>
                <a:gd name="connsiteY5" fmla="*/ 371475 h 371475"/>
                <a:gd name="connsiteX0" fmla="*/ 0 w 904875"/>
                <a:gd name="connsiteY0" fmla="*/ 0 h 371475"/>
                <a:gd name="connsiteX1" fmla="*/ 238125 w 904875"/>
                <a:gd name="connsiteY1" fmla="*/ 28575 h 371475"/>
                <a:gd name="connsiteX2" fmla="*/ 685800 w 904875"/>
                <a:gd name="connsiteY2" fmla="*/ 133350 h 371475"/>
                <a:gd name="connsiteX3" fmla="*/ 857250 w 904875"/>
                <a:gd name="connsiteY3" fmla="*/ 228600 h 371475"/>
                <a:gd name="connsiteX4" fmla="*/ 904875 w 904875"/>
                <a:gd name="connsiteY4" fmla="*/ 371475 h 371475"/>
                <a:gd name="connsiteX0" fmla="*/ 0 w 904875"/>
                <a:gd name="connsiteY0" fmla="*/ 0 h 371475"/>
                <a:gd name="connsiteX1" fmla="*/ 238125 w 904875"/>
                <a:gd name="connsiteY1" fmla="*/ 28575 h 371475"/>
                <a:gd name="connsiteX2" fmla="*/ 685800 w 904875"/>
                <a:gd name="connsiteY2" fmla="*/ 133350 h 371475"/>
                <a:gd name="connsiteX3" fmla="*/ 904875 w 904875"/>
                <a:gd name="connsiteY3" fmla="*/ 371475 h 371475"/>
                <a:gd name="connsiteX0" fmla="*/ 0 w 1063402"/>
                <a:gd name="connsiteY0" fmla="*/ 0 h 641598"/>
                <a:gd name="connsiteX1" fmla="*/ 238125 w 1063402"/>
                <a:gd name="connsiteY1" fmla="*/ 28575 h 641598"/>
                <a:gd name="connsiteX2" fmla="*/ 685800 w 1063402"/>
                <a:gd name="connsiteY2" fmla="*/ 133350 h 641598"/>
                <a:gd name="connsiteX3" fmla="*/ 1063402 w 1063402"/>
                <a:gd name="connsiteY3" fmla="*/ 641598 h 641598"/>
                <a:gd name="connsiteX0" fmla="*/ 0 w 1063402"/>
                <a:gd name="connsiteY0" fmla="*/ 0 h 641598"/>
                <a:gd name="connsiteX1" fmla="*/ 238125 w 1063402"/>
                <a:gd name="connsiteY1" fmla="*/ 28575 h 641598"/>
                <a:gd name="connsiteX2" fmla="*/ 631353 w 1063402"/>
                <a:gd name="connsiteY2" fmla="*/ 209549 h 641598"/>
                <a:gd name="connsiteX3" fmla="*/ 1063402 w 1063402"/>
                <a:gd name="connsiteY3" fmla="*/ 641598 h 641598"/>
                <a:gd name="connsiteX0" fmla="*/ 0 w 1063402"/>
                <a:gd name="connsiteY0" fmla="*/ 0 h 641598"/>
                <a:gd name="connsiteX1" fmla="*/ 238125 w 1063402"/>
                <a:gd name="connsiteY1" fmla="*/ 28575 h 641598"/>
                <a:gd name="connsiteX2" fmla="*/ 631353 w 1063402"/>
                <a:gd name="connsiteY2" fmla="*/ 209549 h 641598"/>
                <a:gd name="connsiteX3" fmla="*/ 1063402 w 1063402"/>
                <a:gd name="connsiteY3" fmla="*/ 641598 h 641598"/>
                <a:gd name="connsiteX0" fmla="*/ 0 w 1063402"/>
                <a:gd name="connsiteY0" fmla="*/ 0 h 641598"/>
                <a:gd name="connsiteX1" fmla="*/ 238125 w 1063402"/>
                <a:gd name="connsiteY1" fmla="*/ 28575 h 641598"/>
                <a:gd name="connsiteX2" fmla="*/ 631353 w 1063402"/>
                <a:gd name="connsiteY2" fmla="*/ 209549 h 641598"/>
                <a:gd name="connsiteX3" fmla="*/ 1063402 w 1063402"/>
                <a:gd name="connsiteY3" fmla="*/ 641598 h 641598"/>
                <a:gd name="connsiteX0" fmla="*/ 0 w 1063402"/>
                <a:gd name="connsiteY0" fmla="*/ 0 h 641598"/>
                <a:gd name="connsiteX1" fmla="*/ 238125 w 1063402"/>
                <a:gd name="connsiteY1" fmla="*/ 28575 h 641598"/>
                <a:gd name="connsiteX2" fmla="*/ 631353 w 1063402"/>
                <a:gd name="connsiteY2" fmla="*/ 209549 h 641598"/>
                <a:gd name="connsiteX3" fmla="*/ 1063402 w 1063402"/>
                <a:gd name="connsiteY3" fmla="*/ 641598 h 641598"/>
                <a:gd name="connsiteX0" fmla="*/ 0 w 1063402"/>
                <a:gd name="connsiteY0" fmla="*/ 0 h 641598"/>
                <a:gd name="connsiteX1" fmla="*/ 238125 w 1063402"/>
                <a:gd name="connsiteY1" fmla="*/ 28575 h 641598"/>
                <a:gd name="connsiteX2" fmla="*/ 703361 w 1063402"/>
                <a:gd name="connsiteY2" fmla="*/ 137541 h 641598"/>
                <a:gd name="connsiteX3" fmla="*/ 1063402 w 1063402"/>
                <a:gd name="connsiteY3" fmla="*/ 641598 h 641598"/>
                <a:gd name="connsiteX0" fmla="*/ 0 w 1063402"/>
                <a:gd name="connsiteY0" fmla="*/ 0 h 641598"/>
                <a:gd name="connsiteX1" fmla="*/ 703361 w 1063402"/>
                <a:gd name="connsiteY1" fmla="*/ 137541 h 641598"/>
                <a:gd name="connsiteX2" fmla="*/ 1063402 w 1063402"/>
                <a:gd name="connsiteY2" fmla="*/ 641598 h 641598"/>
                <a:gd name="connsiteX0" fmla="*/ 0 w 1063402"/>
                <a:gd name="connsiteY0" fmla="*/ 2972 h 644570"/>
                <a:gd name="connsiteX1" fmla="*/ 703361 w 1063402"/>
                <a:gd name="connsiteY1" fmla="*/ 140513 h 644570"/>
                <a:gd name="connsiteX2" fmla="*/ 1063402 w 1063402"/>
                <a:gd name="connsiteY2" fmla="*/ 644570 h 644570"/>
                <a:gd name="connsiteX0" fmla="*/ 0 w 1063402"/>
                <a:gd name="connsiteY0" fmla="*/ 2972 h 644570"/>
                <a:gd name="connsiteX1" fmla="*/ 631353 w 1063402"/>
                <a:gd name="connsiteY1" fmla="*/ 140513 h 644570"/>
                <a:gd name="connsiteX2" fmla="*/ 1063402 w 1063402"/>
                <a:gd name="connsiteY2" fmla="*/ 644570 h 644570"/>
                <a:gd name="connsiteX0" fmla="*/ 0 w 1063402"/>
                <a:gd name="connsiteY0" fmla="*/ 2972 h 644570"/>
                <a:gd name="connsiteX1" fmla="*/ 631353 w 1063402"/>
                <a:gd name="connsiteY1" fmla="*/ 140513 h 644570"/>
                <a:gd name="connsiteX2" fmla="*/ 1063402 w 1063402"/>
                <a:gd name="connsiteY2" fmla="*/ 644570 h 644570"/>
                <a:gd name="connsiteX0" fmla="*/ 0 w 1135409"/>
                <a:gd name="connsiteY0" fmla="*/ 2972 h 644569"/>
                <a:gd name="connsiteX1" fmla="*/ 631353 w 1135409"/>
                <a:gd name="connsiteY1" fmla="*/ 140513 h 644569"/>
                <a:gd name="connsiteX2" fmla="*/ 1135409 w 1135409"/>
                <a:gd name="connsiteY2" fmla="*/ 644569 h 644569"/>
                <a:gd name="connsiteX0" fmla="*/ 0 w 1135409"/>
                <a:gd name="connsiteY0" fmla="*/ 29397 h 670994"/>
                <a:gd name="connsiteX1" fmla="*/ 127297 w 1135409"/>
                <a:gd name="connsiteY1" fmla="*/ 22923 h 670994"/>
                <a:gd name="connsiteX2" fmla="*/ 631353 w 1135409"/>
                <a:gd name="connsiteY2" fmla="*/ 166938 h 670994"/>
                <a:gd name="connsiteX3" fmla="*/ 1135409 w 1135409"/>
                <a:gd name="connsiteY3" fmla="*/ 670994 h 670994"/>
                <a:gd name="connsiteX0" fmla="*/ 0 w 1656184"/>
                <a:gd name="connsiteY0" fmla="*/ 0 h 864095"/>
                <a:gd name="connsiteX1" fmla="*/ 648072 w 1656184"/>
                <a:gd name="connsiteY1" fmla="*/ 216024 h 864095"/>
                <a:gd name="connsiteX2" fmla="*/ 1152128 w 1656184"/>
                <a:gd name="connsiteY2" fmla="*/ 360039 h 864095"/>
                <a:gd name="connsiteX3" fmla="*/ 1656184 w 1656184"/>
                <a:gd name="connsiteY3" fmla="*/ 864095 h 864095"/>
                <a:gd name="connsiteX0" fmla="*/ 0 w 1656184"/>
                <a:gd name="connsiteY0" fmla="*/ 0 h 864095"/>
                <a:gd name="connsiteX1" fmla="*/ 149299 w 1656184"/>
                <a:gd name="connsiteY1" fmla="*/ 41524 h 864095"/>
                <a:gd name="connsiteX2" fmla="*/ 648072 w 1656184"/>
                <a:gd name="connsiteY2" fmla="*/ 216024 h 864095"/>
                <a:gd name="connsiteX3" fmla="*/ 1152128 w 1656184"/>
                <a:gd name="connsiteY3" fmla="*/ 360039 h 864095"/>
                <a:gd name="connsiteX4" fmla="*/ 1656184 w 1656184"/>
                <a:gd name="connsiteY4" fmla="*/ 864095 h 864095"/>
                <a:gd name="connsiteX0" fmla="*/ 438766 w 1518886"/>
                <a:gd name="connsiteY0" fmla="*/ 1686669 h 1693590"/>
                <a:gd name="connsiteX1" fmla="*/ 12001 w 1518886"/>
                <a:gd name="connsiteY1" fmla="*/ 216024 h 1693590"/>
                <a:gd name="connsiteX2" fmla="*/ 510774 w 1518886"/>
                <a:gd name="connsiteY2" fmla="*/ 390524 h 1693590"/>
                <a:gd name="connsiteX3" fmla="*/ 1014830 w 1518886"/>
                <a:gd name="connsiteY3" fmla="*/ 534539 h 1693590"/>
                <a:gd name="connsiteX4" fmla="*/ 1518886 w 1518886"/>
                <a:gd name="connsiteY4" fmla="*/ 1038595 h 1693590"/>
                <a:gd name="connsiteX0" fmla="*/ 876097 w 1956217"/>
                <a:gd name="connsiteY0" fmla="*/ 1728193 h 1735114"/>
                <a:gd name="connsiteX1" fmla="*/ 12001 w 1956217"/>
                <a:gd name="connsiteY1" fmla="*/ 216024 h 1735114"/>
                <a:gd name="connsiteX2" fmla="*/ 948105 w 1956217"/>
                <a:gd name="connsiteY2" fmla="*/ 432048 h 1735114"/>
                <a:gd name="connsiteX3" fmla="*/ 1452161 w 1956217"/>
                <a:gd name="connsiteY3" fmla="*/ 576063 h 1735114"/>
                <a:gd name="connsiteX4" fmla="*/ 1956217 w 1956217"/>
                <a:gd name="connsiteY4" fmla="*/ 1080119 h 1735114"/>
                <a:gd name="connsiteX0" fmla="*/ 876097 w 1956217"/>
                <a:gd name="connsiteY0" fmla="*/ 1975471 h 1982392"/>
                <a:gd name="connsiteX1" fmla="*/ 12001 w 1956217"/>
                <a:gd name="connsiteY1" fmla="*/ 463302 h 1982392"/>
                <a:gd name="connsiteX2" fmla="*/ 948105 w 1956217"/>
                <a:gd name="connsiteY2" fmla="*/ 679326 h 1982392"/>
                <a:gd name="connsiteX3" fmla="*/ 1452161 w 1956217"/>
                <a:gd name="connsiteY3" fmla="*/ 823341 h 1982392"/>
                <a:gd name="connsiteX4" fmla="*/ 1956217 w 1956217"/>
                <a:gd name="connsiteY4" fmla="*/ 1327397 h 1982392"/>
                <a:gd name="connsiteX0" fmla="*/ 864096 w 1944216"/>
                <a:gd name="connsiteY0" fmla="*/ 1975471 h 1982392"/>
                <a:gd name="connsiteX1" fmla="*/ 0 w 1944216"/>
                <a:gd name="connsiteY1" fmla="*/ 463302 h 1982392"/>
                <a:gd name="connsiteX2" fmla="*/ 936104 w 1944216"/>
                <a:gd name="connsiteY2" fmla="*/ 679326 h 1982392"/>
                <a:gd name="connsiteX3" fmla="*/ 1440160 w 1944216"/>
                <a:gd name="connsiteY3" fmla="*/ 823341 h 1982392"/>
                <a:gd name="connsiteX4" fmla="*/ 1944216 w 1944216"/>
                <a:gd name="connsiteY4" fmla="*/ 1327397 h 1982392"/>
                <a:gd name="connsiteX0" fmla="*/ 648072 w 1728192"/>
                <a:gd name="connsiteY0" fmla="*/ 1975471 h 1982392"/>
                <a:gd name="connsiteX1" fmla="*/ 0 w 1728192"/>
                <a:gd name="connsiteY1" fmla="*/ 463302 h 1982392"/>
                <a:gd name="connsiteX2" fmla="*/ 720080 w 1728192"/>
                <a:gd name="connsiteY2" fmla="*/ 679326 h 1982392"/>
                <a:gd name="connsiteX3" fmla="*/ 1224136 w 1728192"/>
                <a:gd name="connsiteY3" fmla="*/ 823341 h 1982392"/>
                <a:gd name="connsiteX4" fmla="*/ 1728192 w 1728192"/>
                <a:gd name="connsiteY4" fmla="*/ 1327397 h 1982392"/>
                <a:gd name="connsiteX0" fmla="*/ 748189 w 1828309"/>
                <a:gd name="connsiteY0" fmla="*/ 2016250 h 2023171"/>
                <a:gd name="connsiteX1" fmla="*/ 100117 w 1828309"/>
                <a:gd name="connsiteY1" fmla="*/ 504081 h 2023171"/>
                <a:gd name="connsiteX2" fmla="*/ 820197 w 1828309"/>
                <a:gd name="connsiteY2" fmla="*/ 720105 h 2023171"/>
                <a:gd name="connsiteX3" fmla="*/ 1324253 w 1828309"/>
                <a:gd name="connsiteY3" fmla="*/ 864120 h 2023171"/>
                <a:gd name="connsiteX4" fmla="*/ 1828309 w 1828309"/>
                <a:gd name="connsiteY4" fmla="*/ 1368176 h 2023171"/>
                <a:gd name="connsiteX0" fmla="*/ 748189 w 1828309"/>
                <a:gd name="connsiteY0" fmla="*/ 2016250 h 2023171"/>
                <a:gd name="connsiteX1" fmla="*/ 100117 w 1828309"/>
                <a:gd name="connsiteY1" fmla="*/ 504081 h 2023171"/>
                <a:gd name="connsiteX2" fmla="*/ 820197 w 1828309"/>
                <a:gd name="connsiteY2" fmla="*/ 720105 h 2023171"/>
                <a:gd name="connsiteX3" fmla="*/ 1324253 w 1828309"/>
                <a:gd name="connsiteY3" fmla="*/ 864120 h 2023171"/>
                <a:gd name="connsiteX4" fmla="*/ 1828309 w 1828309"/>
                <a:gd name="connsiteY4" fmla="*/ 1368176 h 2023171"/>
                <a:gd name="connsiteX0" fmla="*/ 757900 w 1828309"/>
                <a:gd name="connsiteY0" fmla="*/ 1772816 h 1779737"/>
                <a:gd name="connsiteX1" fmla="*/ 100117 w 1828309"/>
                <a:gd name="connsiteY1" fmla="*/ 504081 h 1779737"/>
                <a:gd name="connsiteX2" fmla="*/ 820197 w 1828309"/>
                <a:gd name="connsiteY2" fmla="*/ 720105 h 1779737"/>
                <a:gd name="connsiteX3" fmla="*/ 1324253 w 1828309"/>
                <a:gd name="connsiteY3" fmla="*/ 864120 h 1779737"/>
                <a:gd name="connsiteX4" fmla="*/ 1828309 w 1828309"/>
                <a:gd name="connsiteY4" fmla="*/ 1368176 h 1779737"/>
                <a:gd name="connsiteX0" fmla="*/ 757900 w 1828309"/>
                <a:gd name="connsiteY0" fmla="*/ 1772816 h 1798787"/>
                <a:gd name="connsiteX1" fmla="*/ 100117 w 1828309"/>
                <a:gd name="connsiteY1" fmla="*/ 504081 h 1798787"/>
                <a:gd name="connsiteX2" fmla="*/ 820197 w 1828309"/>
                <a:gd name="connsiteY2" fmla="*/ 720105 h 1798787"/>
                <a:gd name="connsiteX3" fmla="*/ 1324253 w 1828309"/>
                <a:gd name="connsiteY3" fmla="*/ 864120 h 1798787"/>
                <a:gd name="connsiteX4" fmla="*/ 1828309 w 1828309"/>
                <a:gd name="connsiteY4" fmla="*/ 1368176 h 1798787"/>
                <a:gd name="connsiteX0" fmla="*/ 757900 w 1828309"/>
                <a:gd name="connsiteY0" fmla="*/ 1772816 h 1984272"/>
                <a:gd name="connsiteX1" fmla="*/ 685892 w 1828309"/>
                <a:gd name="connsiteY1" fmla="*/ 1772816 h 1984272"/>
                <a:gd name="connsiteX2" fmla="*/ 100117 w 1828309"/>
                <a:gd name="connsiteY2" fmla="*/ 504081 h 1984272"/>
                <a:gd name="connsiteX3" fmla="*/ 820197 w 1828309"/>
                <a:gd name="connsiteY3" fmla="*/ 720105 h 1984272"/>
                <a:gd name="connsiteX4" fmla="*/ 1324253 w 1828309"/>
                <a:gd name="connsiteY4" fmla="*/ 864120 h 1984272"/>
                <a:gd name="connsiteX5" fmla="*/ 1828309 w 1828309"/>
                <a:gd name="connsiteY5" fmla="*/ 1368176 h 1984272"/>
                <a:gd name="connsiteX0" fmla="*/ 757900 w 1828309"/>
                <a:gd name="connsiteY0" fmla="*/ 1772816 h 1772816"/>
                <a:gd name="connsiteX1" fmla="*/ 685892 w 1828309"/>
                <a:gd name="connsiteY1" fmla="*/ 1772816 h 1772816"/>
                <a:gd name="connsiteX2" fmla="*/ 100117 w 1828309"/>
                <a:gd name="connsiteY2" fmla="*/ 504081 h 1772816"/>
                <a:gd name="connsiteX3" fmla="*/ 820197 w 1828309"/>
                <a:gd name="connsiteY3" fmla="*/ 720105 h 1772816"/>
                <a:gd name="connsiteX4" fmla="*/ 1324253 w 1828309"/>
                <a:gd name="connsiteY4" fmla="*/ 864120 h 1772816"/>
                <a:gd name="connsiteX5" fmla="*/ 1828309 w 1828309"/>
                <a:gd name="connsiteY5" fmla="*/ 1368176 h 1772816"/>
                <a:gd name="connsiteX0" fmla="*/ 668166 w 1738575"/>
                <a:gd name="connsiteY0" fmla="*/ 1444187 h 1444187"/>
                <a:gd name="connsiteX1" fmla="*/ 10383 w 1738575"/>
                <a:gd name="connsiteY1" fmla="*/ 175452 h 1444187"/>
                <a:gd name="connsiteX2" fmla="*/ 730463 w 1738575"/>
                <a:gd name="connsiteY2" fmla="*/ 391476 h 1444187"/>
                <a:gd name="connsiteX3" fmla="*/ 1234519 w 1738575"/>
                <a:gd name="connsiteY3" fmla="*/ 535491 h 1444187"/>
                <a:gd name="connsiteX4" fmla="*/ 1738575 w 1738575"/>
                <a:gd name="connsiteY4" fmla="*/ 1039547 h 144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575" h="1444187">
                  <a:moveTo>
                    <a:pt x="668166" y="1444187"/>
                  </a:moveTo>
                  <a:cubicBezTo>
                    <a:pt x="531128" y="1179867"/>
                    <a:pt x="0" y="350904"/>
                    <a:pt x="10383" y="175452"/>
                  </a:cubicBezTo>
                  <a:cubicBezTo>
                    <a:pt x="20766" y="0"/>
                    <a:pt x="526440" y="331470"/>
                    <a:pt x="730463" y="391476"/>
                  </a:cubicBezTo>
                  <a:cubicBezTo>
                    <a:pt x="934486" y="451482"/>
                    <a:pt x="1065922" y="428558"/>
                    <a:pt x="1234519" y="535491"/>
                  </a:cubicBezTo>
                  <a:cubicBezTo>
                    <a:pt x="1390118" y="777808"/>
                    <a:pt x="1692935" y="989938"/>
                    <a:pt x="1738575" y="1039547"/>
                  </a:cubicBezTo>
                </a:path>
              </a:pathLst>
            </a:custGeom>
            <a:ln w="19050">
              <a:solidFill>
                <a:srgbClr val="004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110" name="Группа 138"/>
          <p:cNvGrpSpPr>
            <a:grpSpLocks/>
          </p:cNvGrpSpPr>
          <p:nvPr/>
        </p:nvGrpSpPr>
        <p:grpSpPr bwMode="auto">
          <a:xfrm rot="1794830">
            <a:off x="8561388" y="5186363"/>
            <a:ext cx="1785937" cy="836612"/>
            <a:chOff x="2195736" y="3418911"/>
            <a:chExt cx="3240362" cy="1316324"/>
          </a:xfrm>
        </p:grpSpPr>
        <p:sp>
          <p:nvSpPr>
            <p:cNvPr id="36" name="Полилиния 35"/>
            <p:cNvSpPr/>
            <p:nvPr/>
          </p:nvSpPr>
          <p:spPr>
            <a:xfrm>
              <a:off x="3059695" y="3418774"/>
              <a:ext cx="2376267" cy="1306334"/>
            </a:xfrm>
            <a:custGeom>
              <a:avLst/>
              <a:gdLst>
                <a:gd name="connsiteX0" fmla="*/ 0 w 2232248"/>
                <a:gd name="connsiteY0" fmla="*/ 576064 h 1152128"/>
                <a:gd name="connsiteX1" fmla="*/ 604223 w 2232248"/>
                <a:gd name="connsiteY1" fmla="*/ 64163 h 1152128"/>
                <a:gd name="connsiteX2" fmla="*/ 1116125 w 2232248"/>
                <a:gd name="connsiteY2" fmla="*/ 2 h 1152128"/>
                <a:gd name="connsiteX3" fmla="*/ 1628028 w 2232248"/>
                <a:gd name="connsiteY3" fmla="*/ 64164 h 1152128"/>
                <a:gd name="connsiteX4" fmla="*/ 2232248 w 2232248"/>
                <a:gd name="connsiteY4" fmla="*/ 576068 h 1152128"/>
                <a:gd name="connsiteX5" fmla="*/ 1628026 w 2232248"/>
                <a:gd name="connsiteY5" fmla="*/ 1087970 h 1152128"/>
                <a:gd name="connsiteX6" fmla="*/ 1116124 w 2232248"/>
                <a:gd name="connsiteY6" fmla="*/ 1152132 h 1152128"/>
                <a:gd name="connsiteX7" fmla="*/ 604221 w 2232248"/>
                <a:gd name="connsiteY7" fmla="*/ 1087970 h 1152128"/>
                <a:gd name="connsiteX8" fmla="*/ 0 w 2232248"/>
                <a:gd name="connsiteY8" fmla="*/ 576067 h 1152128"/>
                <a:gd name="connsiteX9" fmla="*/ 0 w 2232248"/>
                <a:gd name="connsiteY9" fmla="*/ 576064 h 1152128"/>
                <a:gd name="connsiteX0" fmla="*/ 72009 w 2232251"/>
                <a:gd name="connsiteY0" fmla="*/ 432046 h 1152130"/>
                <a:gd name="connsiteX1" fmla="*/ 604224 w 2232251"/>
                <a:gd name="connsiteY1" fmla="*/ 64161 h 1152130"/>
                <a:gd name="connsiteX2" fmla="*/ 1116126 w 2232251"/>
                <a:gd name="connsiteY2" fmla="*/ 0 h 1152130"/>
                <a:gd name="connsiteX3" fmla="*/ 1628029 w 2232251"/>
                <a:gd name="connsiteY3" fmla="*/ 64162 h 1152130"/>
                <a:gd name="connsiteX4" fmla="*/ 2232249 w 2232251"/>
                <a:gd name="connsiteY4" fmla="*/ 576066 h 1152130"/>
                <a:gd name="connsiteX5" fmla="*/ 1628027 w 2232251"/>
                <a:gd name="connsiteY5" fmla="*/ 1087968 h 1152130"/>
                <a:gd name="connsiteX6" fmla="*/ 1116125 w 2232251"/>
                <a:gd name="connsiteY6" fmla="*/ 1152130 h 1152130"/>
                <a:gd name="connsiteX7" fmla="*/ 604222 w 2232251"/>
                <a:gd name="connsiteY7" fmla="*/ 1087968 h 1152130"/>
                <a:gd name="connsiteX8" fmla="*/ 1 w 2232251"/>
                <a:gd name="connsiteY8" fmla="*/ 576065 h 1152130"/>
                <a:gd name="connsiteX9" fmla="*/ 72009 w 2232251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1 w 2160242"/>
                <a:gd name="connsiteY8" fmla="*/ 648070 h 1152130"/>
                <a:gd name="connsiteX9" fmla="*/ 0 w 2160242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72008 w 2160242"/>
                <a:gd name="connsiteY8" fmla="*/ 648070 h 1152130"/>
                <a:gd name="connsiteX9" fmla="*/ 0 w 2160242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77203 h 1197287"/>
                <a:gd name="connsiteX1" fmla="*/ 532215 w 2376266"/>
                <a:gd name="connsiteY1" fmla="*/ 109318 h 1197287"/>
                <a:gd name="connsiteX2" fmla="*/ 1556020 w 2376266"/>
                <a:gd name="connsiteY2" fmla="*/ 109319 h 1197287"/>
                <a:gd name="connsiteX3" fmla="*/ 2376264 w 2376266"/>
                <a:gd name="connsiteY3" fmla="*/ 765235 h 1197287"/>
                <a:gd name="connsiteX4" fmla="*/ 1556018 w 2376266"/>
                <a:gd name="connsiteY4" fmla="*/ 1133125 h 1197287"/>
                <a:gd name="connsiteX5" fmla="*/ 1044116 w 2376266"/>
                <a:gd name="connsiteY5" fmla="*/ 1197287 h 1197287"/>
                <a:gd name="connsiteX6" fmla="*/ 532213 w 2376266"/>
                <a:gd name="connsiteY6" fmla="*/ 1133125 h 1197287"/>
                <a:gd name="connsiteX7" fmla="*/ 72008 w 2376266"/>
                <a:gd name="connsiteY7" fmla="*/ 693227 h 1197287"/>
                <a:gd name="connsiteX8" fmla="*/ 0 w 2376266"/>
                <a:gd name="connsiteY8" fmla="*/ 477203 h 1197287"/>
                <a:gd name="connsiteX0" fmla="*/ 0 w 2376266"/>
                <a:gd name="connsiteY0" fmla="*/ 541366 h 1261450"/>
                <a:gd name="connsiteX1" fmla="*/ 532215 w 2376266"/>
                <a:gd name="connsiteY1" fmla="*/ 173481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41366 h 1261450"/>
                <a:gd name="connsiteX1" fmla="*/ 504056 w 2376266"/>
                <a:gd name="connsiteY1" fmla="*/ 109319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6266" h="1306235">
                  <a:moveTo>
                    <a:pt x="0" y="586151"/>
                  </a:moveTo>
                  <a:cubicBezTo>
                    <a:pt x="1" y="370612"/>
                    <a:pt x="207681" y="265480"/>
                    <a:pt x="504056" y="154104"/>
                  </a:cubicBezTo>
                  <a:cubicBezTo>
                    <a:pt x="972834" y="0"/>
                    <a:pt x="1276835" y="44785"/>
                    <a:pt x="1584176" y="154104"/>
                  </a:cubicBezTo>
                  <a:cubicBezTo>
                    <a:pt x="1955271" y="252960"/>
                    <a:pt x="2376266" y="658644"/>
                    <a:pt x="2376264" y="874183"/>
                  </a:cubicBezTo>
                  <a:cubicBezTo>
                    <a:pt x="2105934" y="1033849"/>
                    <a:pt x="1927112" y="1143218"/>
                    <a:pt x="1556018" y="1242073"/>
                  </a:cubicBezTo>
                  <a:cubicBezTo>
                    <a:pt x="1397747" y="1284235"/>
                    <a:pt x="1222224" y="1306235"/>
                    <a:pt x="1044116" y="1306235"/>
                  </a:cubicBezTo>
                  <a:cubicBezTo>
                    <a:pt x="866007" y="1306235"/>
                    <a:pt x="690484" y="1284235"/>
                    <a:pt x="532213" y="1242073"/>
                  </a:cubicBezTo>
                  <a:cubicBezTo>
                    <a:pt x="161119" y="1143217"/>
                    <a:pt x="72007" y="1017714"/>
                    <a:pt x="72008" y="802175"/>
                  </a:cubicBezTo>
                  <a:cubicBezTo>
                    <a:pt x="72008" y="730167"/>
                    <a:pt x="0" y="658159"/>
                    <a:pt x="0" y="586151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3110584" y="3595174"/>
              <a:ext cx="2324421" cy="1138983"/>
            </a:xfrm>
            <a:custGeom>
              <a:avLst/>
              <a:gdLst>
                <a:gd name="connsiteX0" fmla="*/ 0 w 2232248"/>
                <a:gd name="connsiteY0" fmla="*/ 576064 h 1152128"/>
                <a:gd name="connsiteX1" fmla="*/ 604223 w 2232248"/>
                <a:gd name="connsiteY1" fmla="*/ 64163 h 1152128"/>
                <a:gd name="connsiteX2" fmla="*/ 1116125 w 2232248"/>
                <a:gd name="connsiteY2" fmla="*/ 2 h 1152128"/>
                <a:gd name="connsiteX3" fmla="*/ 1628028 w 2232248"/>
                <a:gd name="connsiteY3" fmla="*/ 64164 h 1152128"/>
                <a:gd name="connsiteX4" fmla="*/ 2232248 w 2232248"/>
                <a:gd name="connsiteY4" fmla="*/ 576068 h 1152128"/>
                <a:gd name="connsiteX5" fmla="*/ 1628026 w 2232248"/>
                <a:gd name="connsiteY5" fmla="*/ 1087970 h 1152128"/>
                <a:gd name="connsiteX6" fmla="*/ 1116124 w 2232248"/>
                <a:gd name="connsiteY6" fmla="*/ 1152132 h 1152128"/>
                <a:gd name="connsiteX7" fmla="*/ 604221 w 2232248"/>
                <a:gd name="connsiteY7" fmla="*/ 1087970 h 1152128"/>
                <a:gd name="connsiteX8" fmla="*/ 0 w 2232248"/>
                <a:gd name="connsiteY8" fmla="*/ 576067 h 1152128"/>
                <a:gd name="connsiteX9" fmla="*/ 0 w 2232248"/>
                <a:gd name="connsiteY9" fmla="*/ 576064 h 1152128"/>
                <a:gd name="connsiteX0" fmla="*/ 72009 w 2232251"/>
                <a:gd name="connsiteY0" fmla="*/ 432046 h 1152130"/>
                <a:gd name="connsiteX1" fmla="*/ 604224 w 2232251"/>
                <a:gd name="connsiteY1" fmla="*/ 64161 h 1152130"/>
                <a:gd name="connsiteX2" fmla="*/ 1116126 w 2232251"/>
                <a:gd name="connsiteY2" fmla="*/ 0 h 1152130"/>
                <a:gd name="connsiteX3" fmla="*/ 1628029 w 2232251"/>
                <a:gd name="connsiteY3" fmla="*/ 64162 h 1152130"/>
                <a:gd name="connsiteX4" fmla="*/ 2232249 w 2232251"/>
                <a:gd name="connsiteY4" fmla="*/ 576066 h 1152130"/>
                <a:gd name="connsiteX5" fmla="*/ 1628027 w 2232251"/>
                <a:gd name="connsiteY5" fmla="*/ 1087968 h 1152130"/>
                <a:gd name="connsiteX6" fmla="*/ 1116125 w 2232251"/>
                <a:gd name="connsiteY6" fmla="*/ 1152130 h 1152130"/>
                <a:gd name="connsiteX7" fmla="*/ 604222 w 2232251"/>
                <a:gd name="connsiteY7" fmla="*/ 1087968 h 1152130"/>
                <a:gd name="connsiteX8" fmla="*/ 1 w 2232251"/>
                <a:gd name="connsiteY8" fmla="*/ 576065 h 1152130"/>
                <a:gd name="connsiteX9" fmla="*/ 72009 w 2232251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1 w 2160242"/>
                <a:gd name="connsiteY8" fmla="*/ 648070 h 1152130"/>
                <a:gd name="connsiteX9" fmla="*/ 0 w 2160242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72008 w 2160242"/>
                <a:gd name="connsiteY8" fmla="*/ 648070 h 1152130"/>
                <a:gd name="connsiteX9" fmla="*/ 0 w 2160242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77203 h 1197287"/>
                <a:gd name="connsiteX1" fmla="*/ 532215 w 2376266"/>
                <a:gd name="connsiteY1" fmla="*/ 109318 h 1197287"/>
                <a:gd name="connsiteX2" fmla="*/ 1556020 w 2376266"/>
                <a:gd name="connsiteY2" fmla="*/ 109319 h 1197287"/>
                <a:gd name="connsiteX3" fmla="*/ 2376264 w 2376266"/>
                <a:gd name="connsiteY3" fmla="*/ 765235 h 1197287"/>
                <a:gd name="connsiteX4" fmla="*/ 1556018 w 2376266"/>
                <a:gd name="connsiteY4" fmla="*/ 1133125 h 1197287"/>
                <a:gd name="connsiteX5" fmla="*/ 1044116 w 2376266"/>
                <a:gd name="connsiteY5" fmla="*/ 1197287 h 1197287"/>
                <a:gd name="connsiteX6" fmla="*/ 532213 w 2376266"/>
                <a:gd name="connsiteY6" fmla="*/ 1133125 h 1197287"/>
                <a:gd name="connsiteX7" fmla="*/ 72008 w 2376266"/>
                <a:gd name="connsiteY7" fmla="*/ 693227 h 1197287"/>
                <a:gd name="connsiteX8" fmla="*/ 0 w 2376266"/>
                <a:gd name="connsiteY8" fmla="*/ 477203 h 1197287"/>
                <a:gd name="connsiteX0" fmla="*/ 0 w 2376266"/>
                <a:gd name="connsiteY0" fmla="*/ 541366 h 1261450"/>
                <a:gd name="connsiteX1" fmla="*/ 532215 w 2376266"/>
                <a:gd name="connsiteY1" fmla="*/ 173481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41366 h 1261450"/>
                <a:gd name="connsiteX1" fmla="*/ 504056 w 2376266"/>
                <a:gd name="connsiteY1" fmla="*/ 109319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216025 w 2304259"/>
                <a:gd name="connsiteY0" fmla="*/ 432048 h 1306235"/>
                <a:gd name="connsiteX1" fmla="*/ 432049 w 2304259"/>
                <a:gd name="connsiteY1" fmla="*/ 154104 h 1306235"/>
                <a:gd name="connsiteX2" fmla="*/ 1512169 w 2304259"/>
                <a:gd name="connsiteY2" fmla="*/ 154104 h 1306235"/>
                <a:gd name="connsiteX3" fmla="*/ 2304257 w 2304259"/>
                <a:gd name="connsiteY3" fmla="*/ 874183 h 1306235"/>
                <a:gd name="connsiteX4" fmla="*/ 1484011 w 2304259"/>
                <a:gd name="connsiteY4" fmla="*/ 1242073 h 1306235"/>
                <a:gd name="connsiteX5" fmla="*/ 972109 w 2304259"/>
                <a:gd name="connsiteY5" fmla="*/ 1306235 h 1306235"/>
                <a:gd name="connsiteX6" fmla="*/ 460206 w 2304259"/>
                <a:gd name="connsiteY6" fmla="*/ 1242073 h 1306235"/>
                <a:gd name="connsiteX7" fmla="*/ 1 w 2304259"/>
                <a:gd name="connsiteY7" fmla="*/ 802175 h 1306235"/>
                <a:gd name="connsiteX8" fmla="*/ 216025 w 2304259"/>
                <a:gd name="connsiteY8" fmla="*/ 432048 h 1306235"/>
                <a:gd name="connsiteX0" fmla="*/ 216025 w 2304259"/>
                <a:gd name="connsiteY0" fmla="*/ 351633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216025 w 2304259"/>
                <a:gd name="connsiteY7" fmla="*/ 351633 h 1225820"/>
                <a:gd name="connsiteX0" fmla="*/ 432049 w 2304259"/>
                <a:gd name="connsiteY0" fmla="*/ 351632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432049 w 2304259"/>
                <a:gd name="connsiteY7" fmla="*/ 351632 h 1225820"/>
                <a:gd name="connsiteX0" fmla="*/ 432049 w 2304259"/>
                <a:gd name="connsiteY0" fmla="*/ 351632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432049 w 2304259"/>
                <a:gd name="connsiteY7" fmla="*/ 351632 h 1225820"/>
                <a:gd name="connsiteX0" fmla="*/ 504057 w 2304259"/>
                <a:gd name="connsiteY0" fmla="*/ 207616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504057 w 2304259"/>
                <a:gd name="connsiteY7" fmla="*/ 207616 h 1225820"/>
                <a:gd name="connsiteX0" fmla="*/ 504057 w 2304259"/>
                <a:gd name="connsiteY0" fmla="*/ 207616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504057 w 2304259"/>
                <a:gd name="connsiteY7" fmla="*/ 207616 h 1225820"/>
                <a:gd name="connsiteX0" fmla="*/ 504057 w 2304259"/>
                <a:gd name="connsiteY0" fmla="*/ 423640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504057 w 2304259"/>
                <a:gd name="connsiteY7" fmla="*/ 423640 h 1225820"/>
                <a:gd name="connsiteX0" fmla="*/ 504057 w 2304259"/>
                <a:gd name="connsiteY0" fmla="*/ 108012 h 910192"/>
                <a:gd name="connsiteX1" fmla="*/ 1584177 w 2304259"/>
                <a:gd name="connsiteY1" fmla="*/ 180020 h 910192"/>
                <a:gd name="connsiteX2" fmla="*/ 2304257 w 2304259"/>
                <a:gd name="connsiteY2" fmla="*/ 478140 h 910192"/>
                <a:gd name="connsiteX3" fmla="*/ 1484011 w 2304259"/>
                <a:gd name="connsiteY3" fmla="*/ 846030 h 910192"/>
                <a:gd name="connsiteX4" fmla="*/ 972109 w 2304259"/>
                <a:gd name="connsiteY4" fmla="*/ 910192 h 910192"/>
                <a:gd name="connsiteX5" fmla="*/ 460206 w 2304259"/>
                <a:gd name="connsiteY5" fmla="*/ 846030 h 910192"/>
                <a:gd name="connsiteX6" fmla="*/ 1 w 2304259"/>
                <a:gd name="connsiteY6" fmla="*/ 406132 h 910192"/>
                <a:gd name="connsiteX7" fmla="*/ 504057 w 2304259"/>
                <a:gd name="connsiteY7" fmla="*/ 108012 h 910192"/>
                <a:gd name="connsiteX0" fmla="*/ 504057 w 2304259"/>
                <a:gd name="connsiteY0" fmla="*/ 108012 h 910192"/>
                <a:gd name="connsiteX1" fmla="*/ 1584177 w 2304259"/>
                <a:gd name="connsiteY1" fmla="*/ 108012 h 910192"/>
                <a:gd name="connsiteX2" fmla="*/ 2304257 w 2304259"/>
                <a:gd name="connsiteY2" fmla="*/ 478140 h 910192"/>
                <a:gd name="connsiteX3" fmla="*/ 1484011 w 2304259"/>
                <a:gd name="connsiteY3" fmla="*/ 846030 h 910192"/>
                <a:gd name="connsiteX4" fmla="*/ 972109 w 2304259"/>
                <a:gd name="connsiteY4" fmla="*/ 910192 h 910192"/>
                <a:gd name="connsiteX5" fmla="*/ 460206 w 2304259"/>
                <a:gd name="connsiteY5" fmla="*/ 846030 h 910192"/>
                <a:gd name="connsiteX6" fmla="*/ 1 w 2304259"/>
                <a:gd name="connsiteY6" fmla="*/ 406132 h 910192"/>
                <a:gd name="connsiteX7" fmla="*/ 504057 w 2304259"/>
                <a:gd name="connsiteY7" fmla="*/ 108012 h 910192"/>
                <a:gd name="connsiteX0" fmla="*/ 504057 w 2304259"/>
                <a:gd name="connsiteY0" fmla="*/ 192707 h 994887"/>
                <a:gd name="connsiteX1" fmla="*/ 1584177 w 2304259"/>
                <a:gd name="connsiteY1" fmla="*/ 192707 h 994887"/>
                <a:gd name="connsiteX2" fmla="*/ 2304257 w 2304259"/>
                <a:gd name="connsiteY2" fmla="*/ 562835 h 994887"/>
                <a:gd name="connsiteX3" fmla="*/ 1484011 w 2304259"/>
                <a:gd name="connsiteY3" fmla="*/ 930725 h 994887"/>
                <a:gd name="connsiteX4" fmla="*/ 972109 w 2304259"/>
                <a:gd name="connsiteY4" fmla="*/ 994887 h 994887"/>
                <a:gd name="connsiteX5" fmla="*/ 460206 w 2304259"/>
                <a:gd name="connsiteY5" fmla="*/ 930725 h 994887"/>
                <a:gd name="connsiteX6" fmla="*/ 1 w 2304259"/>
                <a:gd name="connsiteY6" fmla="*/ 490827 h 994887"/>
                <a:gd name="connsiteX7" fmla="*/ 504057 w 2304259"/>
                <a:gd name="connsiteY7" fmla="*/ 192707 h 994887"/>
                <a:gd name="connsiteX0" fmla="*/ 504057 w 2304259"/>
                <a:gd name="connsiteY0" fmla="*/ 194010 h 996190"/>
                <a:gd name="connsiteX1" fmla="*/ 1584177 w 2304259"/>
                <a:gd name="connsiteY1" fmla="*/ 194010 h 996190"/>
                <a:gd name="connsiteX2" fmla="*/ 2304257 w 2304259"/>
                <a:gd name="connsiteY2" fmla="*/ 564138 h 996190"/>
                <a:gd name="connsiteX3" fmla="*/ 1484011 w 2304259"/>
                <a:gd name="connsiteY3" fmla="*/ 932028 h 996190"/>
                <a:gd name="connsiteX4" fmla="*/ 972109 w 2304259"/>
                <a:gd name="connsiteY4" fmla="*/ 996190 h 996190"/>
                <a:gd name="connsiteX5" fmla="*/ 460206 w 2304259"/>
                <a:gd name="connsiteY5" fmla="*/ 932028 h 996190"/>
                <a:gd name="connsiteX6" fmla="*/ 1 w 2304259"/>
                <a:gd name="connsiteY6" fmla="*/ 492130 h 996190"/>
                <a:gd name="connsiteX7" fmla="*/ 504057 w 2304259"/>
                <a:gd name="connsiteY7" fmla="*/ 194010 h 996190"/>
                <a:gd name="connsiteX0" fmla="*/ 504057 w 2304259"/>
                <a:gd name="connsiteY0" fmla="*/ 194009 h 996189"/>
                <a:gd name="connsiteX1" fmla="*/ 1656185 w 2304259"/>
                <a:gd name="connsiteY1" fmla="*/ 194010 h 996189"/>
                <a:gd name="connsiteX2" fmla="*/ 2304257 w 2304259"/>
                <a:gd name="connsiteY2" fmla="*/ 564137 h 996189"/>
                <a:gd name="connsiteX3" fmla="*/ 1484011 w 2304259"/>
                <a:gd name="connsiteY3" fmla="*/ 932027 h 996189"/>
                <a:gd name="connsiteX4" fmla="*/ 972109 w 2304259"/>
                <a:gd name="connsiteY4" fmla="*/ 996189 h 996189"/>
                <a:gd name="connsiteX5" fmla="*/ 460206 w 2304259"/>
                <a:gd name="connsiteY5" fmla="*/ 932027 h 996189"/>
                <a:gd name="connsiteX6" fmla="*/ 1 w 2304259"/>
                <a:gd name="connsiteY6" fmla="*/ 492129 h 996189"/>
                <a:gd name="connsiteX7" fmla="*/ 504057 w 2304259"/>
                <a:gd name="connsiteY7" fmla="*/ 194009 h 996189"/>
                <a:gd name="connsiteX0" fmla="*/ 504057 w 2304259"/>
                <a:gd name="connsiteY0" fmla="*/ 194009 h 996189"/>
                <a:gd name="connsiteX1" fmla="*/ 1656185 w 2304259"/>
                <a:gd name="connsiteY1" fmla="*/ 194010 h 996189"/>
                <a:gd name="connsiteX2" fmla="*/ 2304257 w 2304259"/>
                <a:gd name="connsiteY2" fmla="*/ 564137 h 996189"/>
                <a:gd name="connsiteX3" fmla="*/ 1484011 w 2304259"/>
                <a:gd name="connsiteY3" fmla="*/ 932027 h 996189"/>
                <a:gd name="connsiteX4" fmla="*/ 972109 w 2304259"/>
                <a:gd name="connsiteY4" fmla="*/ 996189 h 996189"/>
                <a:gd name="connsiteX5" fmla="*/ 460206 w 2304259"/>
                <a:gd name="connsiteY5" fmla="*/ 932027 h 996189"/>
                <a:gd name="connsiteX6" fmla="*/ 1 w 2304259"/>
                <a:gd name="connsiteY6" fmla="*/ 492129 h 996189"/>
                <a:gd name="connsiteX7" fmla="*/ 504057 w 2304259"/>
                <a:gd name="connsiteY7" fmla="*/ 194009 h 996189"/>
                <a:gd name="connsiteX0" fmla="*/ 504057 w 2304257"/>
                <a:gd name="connsiteY0" fmla="*/ 194009 h 996189"/>
                <a:gd name="connsiteX1" fmla="*/ 1656185 w 2304257"/>
                <a:gd name="connsiteY1" fmla="*/ 194010 h 996189"/>
                <a:gd name="connsiteX2" fmla="*/ 2304257 w 2304257"/>
                <a:gd name="connsiteY2" fmla="*/ 564137 h 996189"/>
                <a:gd name="connsiteX3" fmla="*/ 1484011 w 2304257"/>
                <a:gd name="connsiteY3" fmla="*/ 932027 h 996189"/>
                <a:gd name="connsiteX4" fmla="*/ 972109 w 2304257"/>
                <a:gd name="connsiteY4" fmla="*/ 996189 h 996189"/>
                <a:gd name="connsiteX5" fmla="*/ 460206 w 2304257"/>
                <a:gd name="connsiteY5" fmla="*/ 932027 h 996189"/>
                <a:gd name="connsiteX6" fmla="*/ 1 w 2304257"/>
                <a:gd name="connsiteY6" fmla="*/ 492129 h 996189"/>
                <a:gd name="connsiteX7" fmla="*/ 504057 w 2304257"/>
                <a:gd name="connsiteY7" fmla="*/ 194009 h 996189"/>
                <a:gd name="connsiteX0" fmla="*/ 504057 w 2304257"/>
                <a:gd name="connsiteY0" fmla="*/ 194009 h 996189"/>
                <a:gd name="connsiteX1" fmla="*/ 1728193 w 2304257"/>
                <a:gd name="connsiteY1" fmla="*/ 194010 h 996189"/>
                <a:gd name="connsiteX2" fmla="*/ 2304257 w 2304257"/>
                <a:gd name="connsiteY2" fmla="*/ 564137 h 996189"/>
                <a:gd name="connsiteX3" fmla="*/ 1484011 w 2304257"/>
                <a:gd name="connsiteY3" fmla="*/ 932027 h 996189"/>
                <a:gd name="connsiteX4" fmla="*/ 972109 w 2304257"/>
                <a:gd name="connsiteY4" fmla="*/ 996189 h 996189"/>
                <a:gd name="connsiteX5" fmla="*/ 460206 w 2304257"/>
                <a:gd name="connsiteY5" fmla="*/ 932027 h 996189"/>
                <a:gd name="connsiteX6" fmla="*/ 1 w 2304257"/>
                <a:gd name="connsiteY6" fmla="*/ 492129 h 996189"/>
                <a:gd name="connsiteX7" fmla="*/ 504057 w 2304257"/>
                <a:gd name="connsiteY7" fmla="*/ 194009 h 996189"/>
                <a:gd name="connsiteX0" fmla="*/ 504057 w 2304257"/>
                <a:gd name="connsiteY0" fmla="*/ 192707 h 1138902"/>
                <a:gd name="connsiteX1" fmla="*/ 1728193 w 2304257"/>
                <a:gd name="connsiteY1" fmla="*/ 336723 h 1138902"/>
                <a:gd name="connsiteX2" fmla="*/ 2304257 w 2304257"/>
                <a:gd name="connsiteY2" fmla="*/ 706850 h 1138902"/>
                <a:gd name="connsiteX3" fmla="*/ 1484011 w 2304257"/>
                <a:gd name="connsiteY3" fmla="*/ 1074740 h 1138902"/>
                <a:gd name="connsiteX4" fmla="*/ 972109 w 2304257"/>
                <a:gd name="connsiteY4" fmla="*/ 1138902 h 1138902"/>
                <a:gd name="connsiteX5" fmla="*/ 460206 w 2304257"/>
                <a:gd name="connsiteY5" fmla="*/ 1074740 h 1138902"/>
                <a:gd name="connsiteX6" fmla="*/ 1 w 2304257"/>
                <a:gd name="connsiteY6" fmla="*/ 634842 h 1138902"/>
                <a:gd name="connsiteX7" fmla="*/ 504057 w 2304257"/>
                <a:gd name="connsiteY7" fmla="*/ 192707 h 1138902"/>
                <a:gd name="connsiteX0" fmla="*/ 504057 w 2304257"/>
                <a:gd name="connsiteY0" fmla="*/ 192707 h 1138902"/>
                <a:gd name="connsiteX1" fmla="*/ 1728193 w 2304257"/>
                <a:gd name="connsiteY1" fmla="*/ 336723 h 1138902"/>
                <a:gd name="connsiteX2" fmla="*/ 2304257 w 2304257"/>
                <a:gd name="connsiteY2" fmla="*/ 706850 h 1138902"/>
                <a:gd name="connsiteX3" fmla="*/ 1484011 w 2304257"/>
                <a:gd name="connsiteY3" fmla="*/ 1074740 h 1138902"/>
                <a:gd name="connsiteX4" fmla="*/ 972109 w 2304257"/>
                <a:gd name="connsiteY4" fmla="*/ 1138902 h 1138902"/>
                <a:gd name="connsiteX5" fmla="*/ 460206 w 2304257"/>
                <a:gd name="connsiteY5" fmla="*/ 1074740 h 1138902"/>
                <a:gd name="connsiteX6" fmla="*/ 1 w 2304257"/>
                <a:gd name="connsiteY6" fmla="*/ 634842 h 1138902"/>
                <a:gd name="connsiteX7" fmla="*/ 504057 w 2304257"/>
                <a:gd name="connsiteY7" fmla="*/ 192707 h 1138902"/>
                <a:gd name="connsiteX0" fmla="*/ 504057 w 2304257"/>
                <a:gd name="connsiteY0" fmla="*/ 192707 h 1138902"/>
                <a:gd name="connsiteX1" fmla="*/ 1728193 w 2304257"/>
                <a:gd name="connsiteY1" fmla="*/ 336723 h 1138902"/>
                <a:gd name="connsiteX2" fmla="*/ 2304257 w 2304257"/>
                <a:gd name="connsiteY2" fmla="*/ 706850 h 1138902"/>
                <a:gd name="connsiteX3" fmla="*/ 1484011 w 2304257"/>
                <a:gd name="connsiteY3" fmla="*/ 1074740 h 1138902"/>
                <a:gd name="connsiteX4" fmla="*/ 972109 w 2304257"/>
                <a:gd name="connsiteY4" fmla="*/ 1138902 h 1138902"/>
                <a:gd name="connsiteX5" fmla="*/ 460206 w 2304257"/>
                <a:gd name="connsiteY5" fmla="*/ 1074740 h 1138902"/>
                <a:gd name="connsiteX6" fmla="*/ 1 w 2304257"/>
                <a:gd name="connsiteY6" fmla="*/ 480739 h 1138902"/>
                <a:gd name="connsiteX7" fmla="*/ 504057 w 2304257"/>
                <a:gd name="connsiteY7" fmla="*/ 192707 h 1138902"/>
                <a:gd name="connsiteX0" fmla="*/ 524562 w 2324762"/>
                <a:gd name="connsiteY0" fmla="*/ 192707 h 1138902"/>
                <a:gd name="connsiteX1" fmla="*/ 1748698 w 2324762"/>
                <a:gd name="connsiteY1" fmla="*/ 336723 h 1138902"/>
                <a:gd name="connsiteX2" fmla="*/ 2324762 w 2324762"/>
                <a:gd name="connsiteY2" fmla="*/ 706850 h 1138902"/>
                <a:gd name="connsiteX3" fmla="*/ 1504516 w 2324762"/>
                <a:gd name="connsiteY3" fmla="*/ 1074740 h 1138902"/>
                <a:gd name="connsiteX4" fmla="*/ 992614 w 2324762"/>
                <a:gd name="connsiteY4" fmla="*/ 1138902 h 1138902"/>
                <a:gd name="connsiteX5" fmla="*/ 480711 w 2324762"/>
                <a:gd name="connsiteY5" fmla="*/ 1074740 h 1138902"/>
                <a:gd name="connsiteX6" fmla="*/ 20506 w 2324762"/>
                <a:gd name="connsiteY6" fmla="*/ 480739 h 1138902"/>
                <a:gd name="connsiteX7" fmla="*/ 524562 w 2324762"/>
                <a:gd name="connsiteY7" fmla="*/ 192707 h 1138902"/>
                <a:gd name="connsiteX0" fmla="*/ 524562 w 2324762"/>
                <a:gd name="connsiteY0" fmla="*/ 192707 h 1138902"/>
                <a:gd name="connsiteX1" fmla="*/ 1820706 w 2324762"/>
                <a:gd name="connsiteY1" fmla="*/ 264715 h 1138902"/>
                <a:gd name="connsiteX2" fmla="*/ 2324762 w 2324762"/>
                <a:gd name="connsiteY2" fmla="*/ 706850 h 1138902"/>
                <a:gd name="connsiteX3" fmla="*/ 1504516 w 2324762"/>
                <a:gd name="connsiteY3" fmla="*/ 1074740 h 1138902"/>
                <a:gd name="connsiteX4" fmla="*/ 992614 w 2324762"/>
                <a:gd name="connsiteY4" fmla="*/ 1138902 h 1138902"/>
                <a:gd name="connsiteX5" fmla="*/ 480711 w 2324762"/>
                <a:gd name="connsiteY5" fmla="*/ 1074740 h 1138902"/>
                <a:gd name="connsiteX6" fmla="*/ 20506 w 2324762"/>
                <a:gd name="connsiteY6" fmla="*/ 480739 h 1138902"/>
                <a:gd name="connsiteX7" fmla="*/ 524562 w 2324762"/>
                <a:gd name="connsiteY7" fmla="*/ 192707 h 1138902"/>
                <a:gd name="connsiteX0" fmla="*/ 524562 w 2324762"/>
                <a:gd name="connsiteY0" fmla="*/ 192707 h 1138902"/>
                <a:gd name="connsiteX1" fmla="*/ 1820706 w 2324762"/>
                <a:gd name="connsiteY1" fmla="*/ 264715 h 1138902"/>
                <a:gd name="connsiteX2" fmla="*/ 2324762 w 2324762"/>
                <a:gd name="connsiteY2" fmla="*/ 706850 h 1138902"/>
                <a:gd name="connsiteX3" fmla="*/ 1504516 w 2324762"/>
                <a:gd name="connsiteY3" fmla="*/ 1074740 h 1138902"/>
                <a:gd name="connsiteX4" fmla="*/ 992614 w 2324762"/>
                <a:gd name="connsiteY4" fmla="*/ 1138902 h 1138902"/>
                <a:gd name="connsiteX5" fmla="*/ 480711 w 2324762"/>
                <a:gd name="connsiteY5" fmla="*/ 1074740 h 1138902"/>
                <a:gd name="connsiteX6" fmla="*/ 20506 w 2324762"/>
                <a:gd name="connsiteY6" fmla="*/ 480739 h 1138902"/>
                <a:gd name="connsiteX7" fmla="*/ 524562 w 2324762"/>
                <a:gd name="connsiteY7" fmla="*/ 192707 h 113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4762" h="1138902">
                  <a:moveTo>
                    <a:pt x="524562" y="192707"/>
                  </a:moveTo>
                  <a:cubicBezTo>
                    <a:pt x="1032776" y="0"/>
                    <a:pt x="1510561" y="70705"/>
                    <a:pt x="1820706" y="264715"/>
                  </a:cubicBezTo>
                  <a:cubicBezTo>
                    <a:pt x="2185753" y="514115"/>
                    <a:pt x="2047630" y="459133"/>
                    <a:pt x="2324762" y="706850"/>
                  </a:cubicBezTo>
                  <a:cubicBezTo>
                    <a:pt x="2054432" y="866516"/>
                    <a:pt x="1875610" y="975885"/>
                    <a:pt x="1504516" y="1074740"/>
                  </a:cubicBezTo>
                  <a:cubicBezTo>
                    <a:pt x="1346245" y="1116902"/>
                    <a:pt x="1170722" y="1138902"/>
                    <a:pt x="992614" y="1138902"/>
                  </a:cubicBezTo>
                  <a:cubicBezTo>
                    <a:pt x="814505" y="1138902"/>
                    <a:pt x="638982" y="1116902"/>
                    <a:pt x="480711" y="1074740"/>
                  </a:cubicBezTo>
                  <a:cubicBezTo>
                    <a:pt x="109617" y="975884"/>
                    <a:pt x="0" y="749551"/>
                    <a:pt x="20506" y="480739"/>
                  </a:cubicBezTo>
                  <a:cubicBezTo>
                    <a:pt x="20506" y="408731"/>
                    <a:pt x="131829" y="343140"/>
                    <a:pt x="524562" y="192707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 flipH="1">
              <a:off x="2597625" y="3932324"/>
              <a:ext cx="656714" cy="606959"/>
            </a:xfrm>
            <a:custGeom>
              <a:avLst/>
              <a:gdLst>
                <a:gd name="connsiteX0" fmla="*/ 0 w 2232248"/>
                <a:gd name="connsiteY0" fmla="*/ 576064 h 1152128"/>
                <a:gd name="connsiteX1" fmla="*/ 604223 w 2232248"/>
                <a:gd name="connsiteY1" fmla="*/ 64163 h 1152128"/>
                <a:gd name="connsiteX2" fmla="*/ 1116125 w 2232248"/>
                <a:gd name="connsiteY2" fmla="*/ 2 h 1152128"/>
                <a:gd name="connsiteX3" fmla="*/ 1628028 w 2232248"/>
                <a:gd name="connsiteY3" fmla="*/ 64164 h 1152128"/>
                <a:gd name="connsiteX4" fmla="*/ 2232248 w 2232248"/>
                <a:gd name="connsiteY4" fmla="*/ 576068 h 1152128"/>
                <a:gd name="connsiteX5" fmla="*/ 1628026 w 2232248"/>
                <a:gd name="connsiteY5" fmla="*/ 1087970 h 1152128"/>
                <a:gd name="connsiteX6" fmla="*/ 1116124 w 2232248"/>
                <a:gd name="connsiteY6" fmla="*/ 1152132 h 1152128"/>
                <a:gd name="connsiteX7" fmla="*/ 604221 w 2232248"/>
                <a:gd name="connsiteY7" fmla="*/ 1087970 h 1152128"/>
                <a:gd name="connsiteX8" fmla="*/ 0 w 2232248"/>
                <a:gd name="connsiteY8" fmla="*/ 576067 h 1152128"/>
                <a:gd name="connsiteX9" fmla="*/ 0 w 2232248"/>
                <a:gd name="connsiteY9" fmla="*/ 576064 h 1152128"/>
                <a:gd name="connsiteX0" fmla="*/ 72009 w 2232251"/>
                <a:gd name="connsiteY0" fmla="*/ 432046 h 1152130"/>
                <a:gd name="connsiteX1" fmla="*/ 604224 w 2232251"/>
                <a:gd name="connsiteY1" fmla="*/ 64161 h 1152130"/>
                <a:gd name="connsiteX2" fmla="*/ 1116126 w 2232251"/>
                <a:gd name="connsiteY2" fmla="*/ 0 h 1152130"/>
                <a:gd name="connsiteX3" fmla="*/ 1628029 w 2232251"/>
                <a:gd name="connsiteY3" fmla="*/ 64162 h 1152130"/>
                <a:gd name="connsiteX4" fmla="*/ 2232249 w 2232251"/>
                <a:gd name="connsiteY4" fmla="*/ 576066 h 1152130"/>
                <a:gd name="connsiteX5" fmla="*/ 1628027 w 2232251"/>
                <a:gd name="connsiteY5" fmla="*/ 1087968 h 1152130"/>
                <a:gd name="connsiteX6" fmla="*/ 1116125 w 2232251"/>
                <a:gd name="connsiteY6" fmla="*/ 1152130 h 1152130"/>
                <a:gd name="connsiteX7" fmla="*/ 604222 w 2232251"/>
                <a:gd name="connsiteY7" fmla="*/ 1087968 h 1152130"/>
                <a:gd name="connsiteX8" fmla="*/ 1 w 2232251"/>
                <a:gd name="connsiteY8" fmla="*/ 576065 h 1152130"/>
                <a:gd name="connsiteX9" fmla="*/ 72009 w 2232251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1 w 2160242"/>
                <a:gd name="connsiteY8" fmla="*/ 648070 h 1152130"/>
                <a:gd name="connsiteX9" fmla="*/ 0 w 2160242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72008 w 2160242"/>
                <a:gd name="connsiteY8" fmla="*/ 648070 h 1152130"/>
                <a:gd name="connsiteX9" fmla="*/ 0 w 2160242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77203 h 1197287"/>
                <a:gd name="connsiteX1" fmla="*/ 532215 w 2376266"/>
                <a:gd name="connsiteY1" fmla="*/ 109318 h 1197287"/>
                <a:gd name="connsiteX2" fmla="*/ 1556020 w 2376266"/>
                <a:gd name="connsiteY2" fmla="*/ 109319 h 1197287"/>
                <a:gd name="connsiteX3" fmla="*/ 2376264 w 2376266"/>
                <a:gd name="connsiteY3" fmla="*/ 765235 h 1197287"/>
                <a:gd name="connsiteX4" fmla="*/ 1556018 w 2376266"/>
                <a:gd name="connsiteY4" fmla="*/ 1133125 h 1197287"/>
                <a:gd name="connsiteX5" fmla="*/ 1044116 w 2376266"/>
                <a:gd name="connsiteY5" fmla="*/ 1197287 h 1197287"/>
                <a:gd name="connsiteX6" fmla="*/ 532213 w 2376266"/>
                <a:gd name="connsiteY6" fmla="*/ 1133125 h 1197287"/>
                <a:gd name="connsiteX7" fmla="*/ 72008 w 2376266"/>
                <a:gd name="connsiteY7" fmla="*/ 693227 h 1197287"/>
                <a:gd name="connsiteX8" fmla="*/ 0 w 2376266"/>
                <a:gd name="connsiteY8" fmla="*/ 477203 h 1197287"/>
                <a:gd name="connsiteX0" fmla="*/ 0 w 2376266"/>
                <a:gd name="connsiteY0" fmla="*/ 541366 h 1261450"/>
                <a:gd name="connsiteX1" fmla="*/ 532215 w 2376266"/>
                <a:gd name="connsiteY1" fmla="*/ 173481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41366 h 1261450"/>
                <a:gd name="connsiteX1" fmla="*/ 504056 w 2376266"/>
                <a:gd name="connsiteY1" fmla="*/ 109319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15389"/>
                <a:gd name="connsiteX1" fmla="*/ 504056 w 2376266"/>
                <a:gd name="connsiteY1" fmla="*/ 154104 h 1315389"/>
                <a:gd name="connsiteX2" fmla="*/ 1584176 w 2376266"/>
                <a:gd name="connsiteY2" fmla="*/ 154104 h 1315389"/>
                <a:gd name="connsiteX3" fmla="*/ 2376264 w 2376266"/>
                <a:gd name="connsiteY3" fmla="*/ 874183 h 1315389"/>
                <a:gd name="connsiteX4" fmla="*/ 1556018 w 2376266"/>
                <a:gd name="connsiteY4" fmla="*/ 1242073 h 1315389"/>
                <a:gd name="connsiteX5" fmla="*/ 532213 w 2376266"/>
                <a:gd name="connsiteY5" fmla="*/ 1242073 h 1315389"/>
                <a:gd name="connsiteX6" fmla="*/ 72008 w 2376266"/>
                <a:gd name="connsiteY6" fmla="*/ 802175 h 1315389"/>
                <a:gd name="connsiteX7" fmla="*/ 0 w 2376266"/>
                <a:gd name="connsiteY7" fmla="*/ 586151 h 1315389"/>
                <a:gd name="connsiteX0" fmla="*/ 0 w 2376266"/>
                <a:gd name="connsiteY0" fmla="*/ 586151 h 1315389"/>
                <a:gd name="connsiteX1" fmla="*/ 504056 w 2376266"/>
                <a:gd name="connsiteY1" fmla="*/ 154104 h 1315389"/>
                <a:gd name="connsiteX2" fmla="*/ 1584176 w 2376266"/>
                <a:gd name="connsiteY2" fmla="*/ 154104 h 1315389"/>
                <a:gd name="connsiteX3" fmla="*/ 2376264 w 2376266"/>
                <a:gd name="connsiteY3" fmla="*/ 874183 h 1315389"/>
                <a:gd name="connsiteX4" fmla="*/ 1556018 w 2376266"/>
                <a:gd name="connsiteY4" fmla="*/ 1242073 h 1315389"/>
                <a:gd name="connsiteX5" fmla="*/ 532213 w 2376266"/>
                <a:gd name="connsiteY5" fmla="*/ 1242073 h 1315389"/>
                <a:gd name="connsiteX6" fmla="*/ 0 w 2376266"/>
                <a:gd name="connsiteY6" fmla="*/ 586151 h 1315389"/>
                <a:gd name="connsiteX0" fmla="*/ 203483 w 2047536"/>
                <a:gd name="connsiteY0" fmla="*/ 1242073 h 1315389"/>
                <a:gd name="connsiteX1" fmla="*/ 175326 w 2047536"/>
                <a:gd name="connsiteY1" fmla="*/ 154104 h 1315389"/>
                <a:gd name="connsiteX2" fmla="*/ 1255446 w 2047536"/>
                <a:gd name="connsiteY2" fmla="*/ 154104 h 1315389"/>
                <a:gd name="connsiteX3" fmla="*/ 2047534 w 2047536"/>
                <a:gd name="connsiteY3" fmla="*/ 874183 h 1315389"/>
                <a:gd name="connsiteX4" fmla="*/ 1227288 w 2047536"/>
                <a:gd name="connsiteY4" fmla="*/ 1242073 h 1315389"/>
                <a:gd name="connsiteX5" fmla="*/ 203483 w 2047536"/>
                <a:gd name="connsiteY5" fmla="*/ 1242073 h 1315389"/>
                <a:gd name="connsiteX0" fmla="*/ 175326 w 2551595"/>
                <a:gd name="connsiteY0" fmla="*/ 1306235 h 1379551"/>
                <a:gd name="connsiteX1" fmla="*/ 679385 w 2551595"/>
                <a:gd name="connsiteY1" fmla="*/ 154104 h 1379551"/>
                <a:gd name="connsiteX2" fmla="*/ 1759505 w 2551595"/>
                <a:gd name="connsiteY2" fmla="*/ 154104 h 1379551"/>
                <a:gd name="connsiteX3" fmla="*/ 2551593 w 2551595"/>
                <a:gd name="connsiteY3" fmla="*/ 874183 h 1379551"/>
                <a:gd name="connsiteX4" fmla="*/ 1731347 w 2551595"/>
                <a:gd name="connsiteY4" fmla="*/ 1242073 h 1379551"/>
                <a:gd name="connsiteX5" fmla="*/ 175326 w 2551595"/>
                <a:gd name="connsiteY5" fmla="*/ 1306235 h 1379551"/>
                <a:gd name="connsiteX0" fmla="*/ 175326 w 2130600"/>
                <a:gd name="connsiteY0" fmla="*/ 1306235 h 1379551"/>
                <a:gd name="connsiteX1" fmla="*/ 679385 w 2130600"/>
                <a:gd name="connsiteY1" fmla="*/ 154104 h 1379551"/>
                <a:gd name="connsiteX2" fmla="*/ 1759505 w 2130600"/>
                <a:gd name="connsiteY2" fmla="*/ 154104 h 1379551"/>
                <a:gd name="connsiteX3" fmla="*/ 2076342 w 2130600"/>
                <a:gd name="connsiteY3" fmla="*/ 653118 h 1379551"/>
                <a:gd name="connsiteX4" fmla="*/ 1731347 w 2130600"/>
                <a:gd name="connsiteY4" fmla="*/ 1242073 h 1379551"/>
                <a:gd name="connsiteX5" fmla="*/ 175326 w 2130600"/>
                <a:gd name="connsiteY5" fmla="*/ 1306235 h 1379551"/>
                <a:gd name="connsiteX0" fmla="*/ 175326 w 1995376"/>
                <a:gd name="connsiteY0" fmla="*/ 1306235 h 1379551"/>
                <a:gd name="connsiteX1" fmla="*/ 679385 w 1995376"/>
                <a:gd name="connsiteY1" fmla="*/ 154104 h 1379551"/>
                <a:gd name="connsiteX2" fmla="*/ 1759505 w 1995376"/>
                <a:gd name="connsiteY2" fmla="*/ 154104 h 1379551"/>
                <a:gd name="connsiteX3" fmla="*/ 1731347 w 1995376"/>
                <a:gd name="connsiteY3" fmla="*/ 1242073 h 1379551"/>
                <a:gd name="connsiteX4" fmla="*/ 175326 w 1995376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759505 w 2102745"/>
                <a:gd name="connsiteY2" fmla="*/ 154104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251668"/>
                <a:gd name="connsiteY0" fmla="*/ 1306235 h 1379551"/>
                <a:gd name="connsiteX1" fmla="*/ 679385 w 2251668"/>
                <a:gd name="connsiteY1" fmla="*/ 154104 h 1379551"/>
                <a:gd name="connsiteX2" fmla="*/ 2076342 w 2251668"/>
                <a:gd name="connsiteY2" fmla="*/ 326559 h 1379551"/>
                <a:gd name="connsiteX3" fmla="*/ 1838715 w 2251668"/>
                <a:gd name="connsiteY3" fmla="*/ 1142956 h 1379551"/>
                <a:gd name="connsiteX4" fmla="*/ 175326 w 2251668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601089 w 2102745"/>
                <a:gd name="connsiteY2" fmla="*/ 326559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73619"/>
                <a:gd name="connsiteY0" fmla="*/ 1306235 h 1379551"/>
                <a:gd name="connsiteX1" fmla="*/ 679385 w 2173619"/>
                <a:gd name="connsiteY1" fmla="*/ 154104 h 1379551"/>
                <a:gd name="connsiteX2" fmla="*/ 1838715 w 2173619"/>
                <a:gd name="connsiteY2" fmla="*/ 326559 h 1379551"/>
                <a:gd name="connsiteX3" fmla="*/ 1838715 w 2173619"/>
                <a:gd name="connsiteY3" fmla="*/ 979677 h 1379551"/>
                <a:gd name="connsiteX4" fmla="*/ 175326 w 2173619"/>
                <a:gd name="connsiteY4" fmla="*/ 1306235 h 137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619" h="1379551">
                  <a:moveTo>
                    <a:pt x="175326" y="1306235"/>
                  </a:moveTo>
                  <a:cubicBezTo>
                    <a:pt x="-1" y="1124907"/>
                    <a:pt x="504058" y="335432"/>
                    <a:pt x="679385" y="154104"/>
                  </a:cubicBezTo>
                  <a:cubicBezTo>
                    <a:pt x="1148163" y="0"/>
                    <a:pt x="1468125" y="156602"/>
                    <a:pt x="1838715" y="326559"/>
                  </a:cubicBezTo>
                  <a:cubicBezTo>
                    <a:pt x="2173619" y="522996"/>
                    <a:pt x="2102745" y="787655"/>
                    <a:pt x="1838715" y="979677"/>
                  </a:cubicBezTo>
                  <a:cubicBezTo>
                    <a:pt x="1468999" y="1212215"/>
                    <a:pt x="422661" y="1379551"/>
                    <a:pt x="175326" y="1306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3419121" y="4075238"/>
              <a:ext cx="216023" cy="144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4137558" y="3860870"/>
              <a:ext cx="216025" cy="144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4715403" y="4220944"/>
              <a:ext cx="216025" cy="144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 rot="20883864">
              <a:off x="3467735" y="3519608"/>
              <a:ext cx="293793" cy="82427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41697 h 77702"/>
                <a:gd name="connsiteX1" fmla="*/ 73856 w 216024"/>
                <a:gd name="connsiteY1" fmla="*/ 7541 h 77702"/>
                <a:gd name="connsiteX2" fmla="*/ 108012 w 216024"/>
                <a:gd name="connsiteY2" fmla="*/ 5693 h 77702"/>
                <a:gd name="connsiteX3" fmla="*/ 216024 w 216024"/>
                <a:gd name="connsiteY3" fmla="*/ 41698 h 77702"/>
                <a:gd name="connsiteX4" fmla="*/ 142168 w 216024"/>
                <a:gd name="connsiteY4" fmla="*/ 75854 h 77702"/>
                <a:gd name="connsiteX5" fmla="*/ 108012 w 216024"/>
                <a:gd name="connsiteY5" fmla="*/ 77702 h 77702"/>
                <a:gd name="connsiteX6" fmla="*/ 73856 w 216024"/>
                <a:gd name="connsiteY6" fmla="*/ 75854 h 77702"/>
                <a:gd name="connsiteX7" fmla="*/ 0 w 216024"/>
                <a:gd name="connsiteY7" fmla="*/ 41697 h 77702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11693 w 227717"/>
                <a:gd name="connsiteY0" fmla="*/ 36004 h 72009"/>
                <a:gd name="connsiteX1" fmla="*/ 155709 w 227717"/>
                <a:gd name="connsiteY1" fmla="*/ 0 h 72009"/>
                <a:gd name="connsiteX2" fmla="*/ 227717 w 227717"/>
                <a:gd name="connsiteY2" fmla="*/ 36005 h 72009"/>
                <a:gd name="connsiteX3" fmla="*/ 153861 w 227717"/>
                <a:gd name="connsiteY3" fmla="*/ 70161 h 72009"/>
                <a:gd name="connsiteX4" fmla="*/ 119705 w 227717"/>
                <a:gd name="connsiteY4" fmla="*/ 72009 h 72009"/>
                <a:gd name="connsiteX5" fmla="*/ 85549 w 227717"/>
                <a:gd name="connsiteY5" fmla="*/ 70161 h 72009"/>
                <a:gd name="connsiteX6" fmla="*/ 11693 w 227717"/>
                <a:gd name="connsiteY6" fmla="*/ 36004 h 72009"/>
                <a:gd name="connsiteX0" fmla="*/ 11693 w 227717"/>
                <a:gd name="connsiteY0" fmla="*/ 36004 h 72009"/>
                <a:gd name="connsiteX1" fmla="*/ 155710 w 227717"/>
                <a:gd name="connsiteY1" fmla="*/ 0 h 72009"/>
                <a:gd name="connsiteX2" fmla="*/ 227717 w 227717"/>
                <a:gd name="connsiteY2" fmla="*/ 36005 h 72009"/>
                <a:gd name="connsiteX3" fmla="*/ 153861 w 227717"/>
                <a:gd name="connsiteY3" fmla="*/ 70161 h 72009"/>
                <a:gd name="connsiteX4" fmla="*/ 119705 w 227717"/>
                <a:gd name="connsiteY4" fmla="*/ 72009 h 72009"/>
                <a:gd name="connsiteX5" fmla="*/ 85549 w 227717"/>
                <a:gd name="connsiteY5" fmla="*/ 70161 h 72009"/>
                <a:gd name="connsiteX6" fmla="*/ 11693 w 227717"/>
                <a:gd name="connsiteY6" fmla="*/ 36004 h 72009"/>
                <a:gd name="connsiteX0" fmla="*/ 11693 w 227717"/>
                <a:gd name="connsiteY0" fmla="*/ 108012 h 144017"/>
                <a:gd name="connsiteX1" fmla="*/ 155710 w 227717"/>
                <a:gd name="connsiteY1" fmla="*/ 0 h 144017"/>
                <a:gd name="connsiteX2" fmla="*/ 227717 w 227717"/>
                <a:gd name="connsiteY2" fmla="*/ 108013 h 144017"/>
                <a:gd name="connsiteX3" fmla="*/ 153861 w 227717"/>
                <a:gd name="connsiteY3" fmla="*/ 142169 h 144017"/>
                <a:gd name="connsiteX4" fmla="*/ 119705 w 227717"/>
                <a:gd name="connsiteY4" fmla="*/ 144017 h 144017"/>
                <a:gd name="connsiteX5" fmla="*/ 85549 w 227717"/>
                <a:gd name="connsiteY5" fmla="*/ 142169 h 144017"/>
                <a:gd name="connsiteX6" fmla="*/ 11693 w 227717"/>
                <a:gd name="connsiteY6" fmla="*/ 108012 h 144017"/>
                <a:gd name="connsiteX0" fmla="*/ 11693 w 227717"/>
                <a:gd name="connsiteY0" fmla="*/ 36004 h 72009"/>
                <a:gd name="connsiteX1" fmla="*/ 155710 w 227717"/>
                <a:gd name="connsiteY1" fmla="*/ 0 h 72009"/>
                <a:gd name="connsiteX2" fmla="*/ 227717 w 227717"/>
                <a:gd name="connsiteY2" fmla="*/ 36005 h 72009"/>
                <a:gd name="connsiteX3" fmla="*/ 153861 w 227717"/>
                <a:gd name="connsiteY3" fmla="*/ 70161 h 72009"/>
                <a:gd name="connsiteX4" fmla="*/ 119705 w 227717"/>
                <a:gd name="connsiteY4" fmla="*/ 72009 h 72009"/>
                <a:gd name="connsiteX5" fmla="*/ 85549 w 227717"/>
                <a:gd name="connsiteY5" fmla="*/ 70161 h 72009"/>
                <a:gd name="connsiteX6" fmla="*/ 11693 w 227717"/>
                <a:gd name="connsiteY6" fmla="*/ 36004 h 72009"/>
                <a:gd name="connsiteX0" fmla="*/ 11693 w 227717"/>
                <a:gd name="connsiteY0" fmla="*/ 36004 h 72009"/>
                <a:gd name="connsiteX1" fmla="*/ 155710 w 227717"/>
                <a:gd name="connsiteY1" fmla="*/ 0 h 72009"/>
                <a:gd name="connsiteX2" fmla="*/ 227717 w 227717"/>
                <a:gd name="connsiteY2" fmla="*/ 36005 h 72009"/>
                <a:gd name="connsiteX3" fmla="*/ 119705 w 227717"/>
                <a:gd name="connsiteY3" fmla="*/ 72009 h 72009"/>
                <a:gd name="connsiteX4" fmla="*/ 85549 w 227717"/>
                <a:gd name="connsiteY4" fmla="*/ 70161 h 72009"/>
                <a:gd name="connsiteX5" fmla="*/ 11693 w 227717"/>
                <a:gd name="connsiteY5" fmla="*/ 36004 h 72009"/>
                <a:gd name="connsiteX0" fmla="*/ 6001 w 222025"/>
                <a:gd name="connsiteY0" fmla="*/ 36004 h 72009"/>
                <a:gd name="connsiteX1" fmla="*/ 150018 w 222025"/>
                <a:gd name="connsiteY1" fmla="*/ 0 h 72009"/>
                <a:gd name="connsiteX2" fmla="*/ 222025 w 222025"/>
                <a:gd name="connsiteY2" fmla="*/ 36005 h 72009"/>
                <a:gd name="connsiteX3" fmla="*/ 114013 w 222025"/>
                <a:gd name="connsiteY3" fmla="*/ 72009 h 72009"/>
                <a:gd name="connsiteX4" fmla="*/ 6001 w 222025"/>
                <a:gd name="connsiteY4" fmla="*/ 36004 h 72009"/>
                <a:gd name="connsiteX0" fmla="*/ 6001 w 294034"/>
                <a:gd name="connsiteY0" fmla="*/ 47389 h 83394"/>
                <a:gd name="connsiteX1" fmla="*/ 150018 w 294034"/>
                <a:gd name="connsiteY1" fmla="*/ 11385 h 83394"/>
                <a:gd name="connsiteX2" fmla="*/ 294034 w 294034"/>
                <a:gd name="connsiteY2" fmla="*/ 11385 h 83394"/>
                <a:gd name="connsiteX3" fmla="*/ 114013 w 294034"/>
                <a:gd name="connsiteY3" fmla="*/ 83394 h 83394"/>
                <a:gd name="connsiteX4" fmla="*/ 6001 w 294034"/>
                <a:gd name="connsiteY4" fmla="*/ 47389 h 83394"/>
                <a:gd name="connsiteX0" fmla="*/ 6001 w 294034"/>
                <a:gd name="connsiteY0" fmla="*/ 47389 h 83394"/>
                <a:gd name="connsiteX1" fmla="*/ 150017 w 294034"/>
                <a:gd name="connsiteY1" fmla="*/ 11385 h 83394"/>
                <a:gd name="connsiteX2" fmla="*/ 294034 w 294034"/>
                <a:gd name="connsiteY2" fmla="*/ 11385 h 83394"/>
                <a:gd name="connsiteX3" fmla="*/ 114013 w 294034"/>
                <a:gd name="connsiteY3" fmla="*/ 83394 h 83394"/>
                <a:gd name="connsiteX4" fmla="*/ 6001 w 294034"/>
                <a:gd name="connsiteY4" fmla="*/ 47389 h 8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034" h="83394">
                  <a:moveTo>
                    <a:pt x="6001" y="47389"/>
                  </a:moveTo>
                  <a:cubicBezTo>
                    <a:pt x="17694" y="35696"/>
                    <a:pt x="105911" y="16285"/>
                    <a:pt x="150017" y="11385"/>
                  </a:cubicBezTo>
                  <a:cubicBezTo>
                    <a:pt x="186021" y="11385"/>
                    <a:pt x="282649" y="0"/>
                    <a:pt x="294034" y="11385"/>
                  </a:cubicBezTo>
                  <a:cubicBezTo>
                    <a:pt x="288033" y="23386"/>
                    <a:pt x="137708" y="77701"/>
                    <a:pt x="114013" y="83394"/>
                  </a:cubicBezTo>
                  <a:cubicBezTo>
                    <a:pt x="78009" y="83394"/>
                    <a:pt x="0" y="59390"/>
                    <a:pt x="6001" y="47389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 rot="1534433">
              <a:off x="4197848" y="3468777"/>
              <a:ext cx="244828" cy="102409"/>
            </a:xfrm>
            <a:custGeom>
              <a:avLst/>
              <a:gdLst>
                <a:gd name="connsiteX0" fmla="*/ 0 w 288032"/>
                <a:gd name="connsiteY0" fmla="*/ 72008 h 144016"/>
                <a:gd name="connsiteX1" fmla="*/ 79610 w 288032"/>
                <a:gd name="connsiteY1" fmla="*/ 7602 h 144016"/>
                <a:gd name="connsiteX2" fmla="*/ 144016 w 288032"/>
                <a:gd name="connsiteY2" fmla="*/ 0 h 144016"/>
                <a:gd name="connsiteX3" fmla="*/ 208422 w 288032"/>
                <a:gd name="connsiteY3" fmla="*/ 7602 h 144016"/>
                <a:gd name="connsiteX4" fmla="*/ 288032 w 288032"/>
                <a:gd name="connsiteY4" fmla="*/ 72008 h 144016"/>
                <a:gd name="connsiteX5" fmla="*/ 208422 w 288032"/>
                <a:gd name="connsiteY5" fmla="*/ 136414 h 144016"/>
                <a:gd name="connsiteX6" fmla="*/ 144016 w 288032"/>
                <a:gd name="connsiteY6" fmla="*/ 144016 h 144016"/>
                <a:gd name="connsiteX7" fmla="*/ 79610 w 288032"/>
                <a:gd name="connsiteY7" fmla="*/ 136414 h 144016"/>
                <a:gd name="connsiteX8" fmla="*/ 0 w 288032"/>
                <a:gd name="connsiteY8" fmla="*/ 72008 h 144016"/>
                <a:gd name="connsiteX0" fmla="*/ 10734 w 298766"/>
                <a:gd name="connsiteY0" fmla="*/ 72008 h 144016"/>
                <a:gd name="connsiteX1" fmla="*/ 154750 w 298766"/>
                <a:gd name="connsiteY1" fmla="*/ 0 h 144016"/>
                <a:gd name="connsiteX2" fmla="*/ 219156 w 298766"/>
                <a:gd name="connsiteY2" fmla="*/ 7602 h 144016"/>
                <a:gd name="connsiteX3" fmla="*/ 298766 w 298766"/>
                <a:gd name="connsiteY3" fmla="*/ 72008 h 144016"/>
                <a:gd name="connsiteX4" fmla="*/ 219156 w 298766"/>
                <a:gd name="connsiteY4" fmla="*/ 136414 h 144016"/>
                <a:gd name="connsiteX5" fmla="*/ 154750 w 298766"/>
                <a:gd name="connsiteY5" fmla="*/ 144016 h 144016"/>
                <a:gd name="connsiteX6" fmla="*/ 90344 w 298766"/>
                <a:gd name="connsiteY6" fmla="*/ 136414 h 144016"/>
                <a:gd name="connsiteX7" fmla="*/ 10734 w 298766"/>
                <a:gd name="connsiteY7" fmla="*/ 72008 h 144016"/>
                <a:gd name="connsiteX0" fmla="*/ 21469 w 309501"/>
                <a:gd name="connsiteY0" fmla="*/ 64406 h 136414"/>
                <a:gd name="connsiteX1" fmla="*/ 229891 w 309501"/>
                <a:gd name="connsiteY1" fmla="*/ 0 h 136414"/>
                <a:gd name="connsiteX2" fmla="*/ 309501 w 309501"/>
                <a:gd name="connsiteY2" fmla="*/ 64406 h 136414"/>
                <a:gd name="connsiteX3" fmla="*/ 229891 w 309501"/>
                <a:gd name="connsiteY3" fmla="*/ 128812 h 136414"/>
                <a:gd name="connsiteX4" fmla="*/ 165485 w 309501"/>
                <a:gd name="connsiteY4" fmla="*/ 136414 h 136414"/>
                <a:gd name="connsiteX5" fmla="*/ 101079 w 309501"/>
                <a:gd name="connsiteY5" fmla="*/ 128812 h 136414"/>
                <a:gd name="connsiteX6" fmla="*/ 21469 w 309501"/>
                <a:gd name="connsiteY6" fmla="*/ 64406 h 136414"/>
                <a:gd name="connsiteX0" fmla="*/ 21469 w 264628"/>
                <a:gd name="connsiteY0" fmla="*/ 75140 h 162282"/>
                <a:gd name="connsiteX1" fmla="*/ 229891 w 264628"/>
                <a:gd name="connsiteY1" fmla="*/ 10734 h 162282"/>
                <a:gd name="connsiteX2" fmla="*/ 229891 w 264628"/>
                <a:gd name="connsiteY2" fmla="*/ 139546 h 162282"/>
                <a:gd name="connsiteX3" fmla="*/ 165485 w 264628"/>
                <a:gd name="connsiteY3" fmla="*/ 147148 h 162282"/>
                <a:gd name="connsiteX4" fmla="*/ 101079 w 264628"/>
                <a:gd name="connsiteY4" fmla="*/ 139546 h 162282"/>
                <a:gd name="connsiteX5" fmla="*/ 21469 w 264628"/>
                <a:gd name="connsiteY5" fmla="*/ 75140 h 162282"/>
                <a:gd name="connsiteX0" fmla="*/ 21469 w 253894"/>
                <a:gd name="connsiteY0" fmla="*/ 76407 h 148415"/>
                <a:gd name="connsiteX1" fmla="*/ 229891 w 253894"/>
                <a:gd name="connsiteY1" fmla="*/ 12001 h 148415"/>
                <a:gd name="connsiteX2" fmla="*/ 165485 w 253894"/>
                <a:gd name="connsiteY2" fmla="*/ 148415 h 148415"/>
                <a:gd name="connsiteX3" fmla="*/ 101079 w 253894"/>
                <a:gd name="connsiteY3" fmla="*/ 140813 h 148415"/>
                <a:gd name="connsiteX4" fmla="*/ 21469 w 253894"/>
                <a:gd name="connsiteY4" fmla="*/ 76407 h 148415"/>
                <a:gd name="connsiteX0" fmla="*/ 21469 w 263383"/>
                <a:gd name="connsiteY0" fmla="*/ 65826 h 135231"/>
                <a:gd name="connsiteX1" fmla="*/ 229891 w 263383"/>
                <a:gd name="connsiteY1" fmla="*/ 1420 h 135231"/>
                <a:gd name="connsiteX2" fmla="*/ 222419 w 263383"/>
                <a:gd name="connsiteY2" fmla="*/ 57309 h 135231"/>
                <a:gd name="connsiteX3" fmla="*/ 101079 w 263383"/>
                <a:gd name="connsiteY3" fmla="*/ 130232 h 135231"/>
                <a:gd name="connsiteX4" fmla="*/ 21469 w 263383"/>
                <a:gd name="connsiteY4" fmla="*/ 65826 h 135231"/>
                <a:gd name="connsiteX0" fmla="*/ 21469 w 274973"/>
                <a:gd name="connsiteY0" fmla="*/ 73812 h 143217"/>
                <a:gd name="connsiteX1" fmla="*/ 229891 w 274973"/>
                <a:gd name="connsiteY1" fmla="*/ 9406 h 143217"/>
                <a:gd name="connsiteX2" fmla="*/ 253504 w 274973"/>
                <a:gd name="connsiteY2" fmla="*/ 130249 h 143217"/>
                <a:gd name="connsiteX3" fmla="*/ 101079 w 274973"/>
                <a:gd name="connsiteY3" fmla="*/ 138218 h 143217"/>
                <a:gd name="connsiteX4" fmla="*/ 21469 w 274973"/>
                <a:gd name="connsiteY4" fmla="*/ 73812 h 143217"/>
                <a:gd name="connsiteX0" fmla="*/ 21469 w 263383"/>
                <a:gd name="connsiteY0" fmla="*/ 65825 h 135230"/>
                <a:gd name="connsiteX1" fmla="*/ 229891 w 263383"/>
                <a:gd name="connsiteY1" fmla="*/ 1419 h 135230"/>
                <a:gd name="connsiteX2" fmla="*/ 222420 w 263383"/>
                <a:gd name="connsiteY2" fmla="*/ 57308 h 135230"/>
                <a:gd name="connsiteX3" fmla="*/ 101079 w 263383"/>
                <a:gd name="connsiteY3" fmla="*/ 130231 h 135230"/>
                <a:gd name="connsiteX4" fmla="*/ 21469 w 263383"/>
                <a:gd name="connsiteY4" fmla="*/ 65825 h 135230"/>
                <a:gd name="connsiteX0" fmla="*/ 21469 w 274973"/>
                <a:gd name="connsiteY0" fmla="*/ 73812 h 143217"/>
                <a:gd name="connsiteX1" fmla="*/ 229891 w 274973"/>
                <a:gd name="connsiteY1" fmla="*/ 9406 h 143217"/>
                <a:gd name="connsiteX2" fmla="*/ 253504 w 274973"/>
                <a:gd name="connsiteY2" fmla="*/ 130249 h 143217"/>
                <a:gd name="connsiteX3" fmla="*/ 101079 w 274973"/>
                <a:gd name="connsiteY3" fmla="*/ 138218 h 143217"/>
                <a:gd name="connsiteX4" fmla="*/ 21469 w 274973"/>
                <a:gd name="connsiteY4" fmla="*/ 73812 h 143217"/>
                <a:gd name="connsiteX0" fmla="*/ 22896 w 276400"/>
                <a:gd name="connsiteY0" fmla="*/ 73812 h 132462"/>
                <a:gd name="connsiteX1" fmla="*/ 231318 w 276400"/>
                <a:gd name="connsiteY1" fmla="*/ 9406 h 132462"/>
                <a:gd name="connsiteX2" fmla="*/ 254931 w 276400"/>
                <a:gd name="connsiteY2" fmla="*/ 130249 h 132462"/>
                <a:gd name="connsiteX3" fmla="*/ 93940 w 276400"/>
                <a:gd name="connsiteY3" fmla="*/ 127463 h 132462"/>
                <a:gd name="connsiteX4" fmla="*/ 22896 w 276400"/>
                <a:gd name="connsiteY4" fmla="*/ 73812 h 132462"/>
                <a:gd name="connsiteX0" fmla="*/ 22896 w 276400"/>
                <a:gd name="connsiteY0" fmla="*/ 73812 h 132462"/>
                <a:gd name="connsiteX1" fmla="*/ 231318 w 276400"/>
                <a:gd name="connsiteY1" fmla="*/ 9406 h 132462"/>
                <a:gd name="connsiteX2" fmla="*/ 254931 w 276400"/>
                <a:gd name="connsiteY2" fmla="*/ 130248 h 132462"/>
                <a:gd name="connsiteX3" fmla="*/ 93940 w 276400"/>
                <a:gd name="connsiteY3" fmla="*/ 127463 h 132462"/>
                <a:gd name="connsiteX4" fmla="*/ 22896 w 276400"/>
                <a:gd name="connsiteY4" fmla="*/ 73812 h 132462"/>
                <a:gd name="connsiteX0" fmla="*/ 22896 w 243159"/>
                <a:gd name="connsiteY0" fmla="*/ 73348 h 137733"/>
                <a:gd name="connsiteX1" fmla="*/ 231318 w 243159"/>
                <a:gd name="connsiteY1" fmla="*/ 8942 h 137733"/>
                <a:gd name="connsiteX2" fmla="*/ 93940 w 243159"/>
                <a:gd name="connsiteY2" fmla="*/ 126999 h 137733"/>
                <a:gd name="connsiteX3" fmla="*/ 22896 w 243159"/>
                <a:gd name="connsiteY3" fmla="*/ 73348 h 137733"/>
                <a:gd name="connsiteX0" fmla="*/ 12071 w 243159"/>
                <a:gd name="connsiteY0" fmla="*/ 68167 h 101468"/>
                <a:gd name="connsiteX1" fmla="*/ 220493 w 243159"/>
                <a:gd name="connsiteY1" fmla="*/ 3761 h 101468"/>
                <a:gd name="connsiteX2" fmla="*/ 148069 w 243159"/>
                <a:gd name="connsiteY2" fmla="*/ 90734 h 101468"/>
                <a:gd name="connsiteX3" fmla="*/ 12071 w 243159"/>
                <a:gd name="connsiteY3" fmla="*/ 68167 h 10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59" h="101468">
                  <a:moveTo>
                    <a:pt x="12071" y="68167"/>
                  </a:moveTo>
                  <a:cubicBezTo>
                    <a:pt x="24142" y="53672"/>
                    <a:pt x="197827" y="0"/>
                    <a:pt x="220493" y="3761"/>
                  </a:cubicBezTo>
                  <a:cubicBezTo>
                    <a:pt x="243159" y="7522"/>
                    <a:pt x="182806" y="80000"/>
                    <a:pt x="148069" y="90734"/>
                  </a:cubicBezTo>
                  <a:cubicBezTo>
                    <a:pt x="113332" y="101468"/>
                    <a:pt x="0" y="82662"/>
                    <a:pt x="12071" y="68167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3995050" y="4292183"/>
              <a:ext cx="216023" cy="1448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 flipH="1">
              <a:off x="2194680" y="3787706"/>
              <a:ext cx="486774" cy="432115"/>
            </a:xfrm>
            <a:custGeom>
              <a:avLst/>
              <a:gdLst>
                <a:gd name="connsiteX0" fmla="*/ 0 w 2232248"/>
                <a:gd name="connsiteY0" fmla="*/ 576064 h 1152128"/>
                <a:gd name="connsiteX1" fmla="*/ 604223 w 2232248"/>
                <a:gd name="connsiteY1" fmla="*/ 64163 h 1152128"/>
                <a:gd name="connsiteX2" fmla="*/ 1116125 w 2232248"/>
                <a:gd name="connsiteY2" fmla="*/ 2 h 1152128"/>
                <a:gd name="connsiteX3" fmla="*/ 1628028 w 2232248"/>
                <a:gd name="connsiteY3" fmla="*/ 64164 h 1152128"/>
                <a:gd name="connsiteX4" fmla="*/ 2232248 w 2232248"/>
                <a:gd name="connsiteY4" fmla="*/ 576068 h 1152128"/>
                <a:gd name="connsiteX5" fmla="*/ 1628026 w 2232248"/>
                <a:gd name="connsiteY5" fmla="*/ 1087970 h 1152128"/>
                <a:gd name="connsiteX6" fmla="*/ 1116124 w 2232248"/>
                <a:gd name="connsiteY6" fmla="*/ 1152132 h 1152128"/>
                <a:gd name="connsiteX7" fmla="*/ 604221 w 2232248"/>
                <a:gd name="connsiteY7" fmla="*/ 1087970 h 1152128"/>
                <a:gd name="connsiteX8" fmla="*/ 0 w 2232248"/>
                <a:gd name="connsiteY8" fmla="*/ 576067 h 1152128"/>
                <a:gd name="connsiteX9" fmla="*/ 0 w 2232248"/>
                <a:gd name="connsiteY9" fmla="*/ 576064 h 1152128"/>
                <a:gd name="connsiteX0" fmla="*/ 72009 w 2232251"/>
                <a:gd name="connsiteY0" fmla="*/ 432046 h 1152130"/>
                <a:gd name="connsiteX1" fmla="*/ 604224 w 2232251"/>
                <a:gd name="connsiteY1" fmla="*/ 64161 h 1152130"/>
                <a:gd name="connsiteX2" fmla="*/ 1116126 w 2232251"/>
                <a:gd name="connsiteY2" fmla="*/ 0 h 1152130"/>
                <a:gd name="connsiteX3" fmla="*/ 1628029 w 2232251"/>
                <a:gd name="connsiteY3" fmla="*/ 64162 h 1152130"/>
                <a:gd name="connsiteX4" fmla="*/ 2232249 w 2232251"/>
                <a:gd name="connsiteY4" fmla="*/ 576066 h 1152130"/>
                <a:gd name="connsiteX5" fmla="*/ 1628027 w 2232251"/>
                <a:gd name="connsiteY5" fmla="*/ 1087968 h 1152130"/>
                <a:gd name="connsiteX6" fmla="*/ 1116125 w 2232251"/>
                <a:gd name="connsiteY6" fmla="*/ 1152130 h 1152130"/>
                <a:gd name="connsiteX7" fmla="*/ 604222 w 2232251"/>
                <a:gd name="connsiteY7" fmla="*/ 1087968 h 1152130"/>
                <a:gd name="connsiteX8" fmla="*/ 1 w 2232251"/>
                <a:gd name="connsiteY8" fmla="*/ 576065 h 1152130"/>
                <a:gd name="connsiteX9" fmla="*/ 72009 w 2232251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1 w 2160242"/>
                <a:gd name="connsiteY8" fmla="*/ 648070 h 1152130"/>
                <a:gd name="connsiteX9" fmla="*/ 0 w 2160242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72008 w 2160242"/>
                <a:gd name="connsiteY8" fmla="*/ 648070 h 1152130"/>
                <a:gd name="connsiteX9" fmla="*/ 0 w 2160242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77203 h 1197287"/>
                <a:gd name="connsiteX1" fmla="*/ 532215 w 2376266"/>
                <a:gd name="connsiteY1" fmla="*/ 109318 h 1197287"/>
                <a:gd name="connsiteX2" fmla="*/ 1556020 w 2376266"/>
                <a:gd name="connsiteY2" fmla="*/ 109319 h 1197287"/>
                <a:gd name="connsiteX3" fmla="*/ 2376264 w 2376266"/>
                <a:gd name="connsiteY3" fmla="*/ 765235 h 1197287"/>
                <a:gd name="connsiteX4" fmla="*/ 1556018 w 2376266"/>
                <a:gd name="connsiteY4" fmla="*/ 1133125 h 1197287"/>
                <a:gd name="connsiteX5" fmla="*/ 1044116 w 2376266"/>
                <a:gd name="connsiteY5" fmla="*/ 1197287 h 1197287"/>
                <a:gd name="connsiteX6" fmla="*/ 532213 w 2376266"/>
                <a:gd name="connsiteY6" fmla="*/ 1133125 h 1197287"/>
                <a:gd name="connsiteX7" fmla="*/ 72008 w 2376266"/>
                <a:gd name="connsiteY7" fmla="*/ 693227 h 1197287"/>
                <a:gd name="connsiteX8" fmla="*/ 0 w 2376266"/>
                <a:gd name="connsiteY8" fmla="*/ 477203 h 1197287"/>
                <a:gd name="connsiteX0" fmla="*/ 0 w 2376266"/>
                <a:gd name="connsiteY0" fmla="*/ 541366 h 1261450"/>
                <a:gd name="connsiteX1" fmla="*/ 532215 w 2376266"/>
                <a:gd name="connsiteY1" fmla="*/ 173481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41366 h 1261450"/>
                <a:gd name="connsiteX1" fmla="*/ 504056 w 2376266"/>
                <a:gd name="connsiteY1" fmla="*/ 109319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15389"/>
                <a:gd name="connsiteX1" fmla="*/ 504056 w 2376266"/>
                <a:gd name="connsiteY1" fmla="*/ 154104 h 1315389"/>
                <a:gd name="connsiteX2" fmla="*/ 1584176 w 2376266"/>
                <a:gd name="connsiteY2" fmla="*/ 154104 h 1315389"/>
                <a:gd name="connsiteX3" fmla="*/ 2376264 w 2376266"/>
                <a:gd name="connsiteY3" fmla="*/ 874183 h 1315389"/>
                <a:gd name="connsiteX4" fmla="*/ 1556018 w 2376266"/>
                <a:gd name="connsiteY4" fmla="*/ 1242073 h 1315389"/>
                <a:gd name="connsiteX5" fmla="*/ 532213 w 2376266"/>
                <a:gd name="connsiteY5" fmla="*/ 1242073 h 1315389"/>
                <a:gd name="connsiteX6" fmla="*/ 72008 w 2376266"/>
                <a:gd name="connsiteY6" fmla="*/ 802175 h 1315389"/>
                <a:gd name="connsiteX7" fmla="*/ 0 w 2376266"/>
                <a:gd name="connsiteY7" fmla="*/ 586151 h 1315389"/>
                <a:gd name="connsiteX0" fmla="*/ 0 w 2376266"/>
                <a:gd name="connsiteY0" fmla="*/ 586151 h 1315389"/>
                <a:gd name="connsiteX1" fmla="*/ 504056 w 2376266"/>
                <a:gd name="connsiteY1" fmla="*/ 154104 h 1315389"/>
                <a:gd name="connsiteX2" fmla="*/ 1584176 w 2376266"/>
                <a:gd name="connsiteY2" fmla="*/ 154104 h 1315389"/>
                <a:gd name="connsiteX3" fmla="*/ 2376264 w 2376266"/>
                <a:gd name="connsiteY3" fmla="*/ 874183 h 1315389"/>
                <a:gd name="connsiteX4" fmla="*/ 1556018 w 2376266"/>
                <a:gd name="connsiteY4" fmla="*/ 1242073 h 1315389"/>
                <a:gd name="connsiteX5" fmla="*/ 532213 w 2376266"/>
                <a:gd name="connsiteY5" fmla="*/ 1242073 h 1315389"/>
                <a:gd name="connsiteX6" fmla="*/ 0 w 2376266"/>
                <a:gd name="connsiteY6" fmla="*/ 586151 h 1315389"/>
                <a:gd name="connsiteX0" fmla="*/ 203483 w 2047536"/>
                <a:gd name="connsiteY0" fmla="*/ 1242073 h 1315389"/>
                <a:gd name="connsiteX1" fmla="*/ 175326 w 2047536"/>
                <a:gd name="connsiteY1" fmla="*/ 154104 h 1315389"/>
                <a:gd name="connsiteX2" fmla="*/ 1255446 w 2047536"/>
                <a:gd name="connsiteY2" fmla="*/ 154104 h 1315389"/>
                <a:gd name="connsiteX3" fmla="*/ 2047534 w 2047536"/>
                <a:gd name="connsiteY3" fmla="*/ 874183 h 1315389"/>
                <a:gd name="connsiteX4" fmla="*/ 1227288 w 2047536"/>
                <a:gd name="connsiteY4" fmla="*/ 1242073 h 1315389"/>
                <a:gd name="connsiteX5" fmla="*/ 203483 w 2047536"/>
                <a:gd name="connsiteY5" fmla="*/ 1242073 h 1315389"/>
                <a:gd name="connsiteX0" fmla="*/ 175326 w 2551595"/>
                <a:gd name="connsiteY0" fmla="*/ 1306235 h 1379551"/>
                <a:gd name="connsiteX1" fmla="*/ 679385 w 2551595"/>
                <a:gd name="connsiteY1" fmla="*/ 154104 h 1379551"/>
                <a:gd name="connsiteX2" fmla="*/ 1759505 w 2551595"/>
                <a:gd name="connsiteY2" fmla="*/ 154104 h 1379551"/>
                <a:gd name="connsiteX3" fmla="*/ 2551593 w 2551595"/>
                <a:gd name="connsiteY3" fmla="*/ 874183 h 1379551"/>
                <a:gd name="connsiteX4" fmla="*/ 1731347 w 2551595"/>
                <a:gd name="connsiteY4" fmla="*/ 1242073 h 1379551"/>
                <a:gd name="connsiteX5" fmla="*/ 175326 w 2551595"/>
                <a:gd name="connsiteY5" fmla="*/ 1306235 h 1379551"/>
                <a:gd name="connsiteX0" fmla="*/ 175326 w 2130600"/>
                <a:gd name="connsiteY0" fmla="*/ 1306235 h 1379551"/>
                <a:gd name="connsiteX1" fmla="*/ 679385 w 2130600"/>
                <a:gd name="connsiteY1" fmla="*/ 154104 h 1379551"/>
                <a:gd name="connsiteX2" fmla="*/ 1759505 w 2130600"/>
                <a:gd name="connsiteY2" fmla="*/ 154104 h 1379551"/>
                <a:gd name="connsiteX3" fmla="*/ 2076342 w 2130600"/>
                <a:gd name="connsiteY3" fmla="*/ 653118 h 1379551"/>
                <a:gd name="connsiteX4" fmla="*/ 1731347 w 2130600"/>
                <a:gd name="connsiteY4" fmla="*/ 1242073 h 1379551"/>
                <a:gd name="connsiteX5" fmla="*/ 175326 w 2130600"/>
                <a:gd name="connsiteY5" fmla="*/ 1306235 h 1379551"/>
                <a:gd name="connsiteX0" fmla="*/ 175326 w 1995376"/>
                <a:gd name="connsiteY0" fmla="*/ 1306235 h 1379551"/>
                <a:gd name="connsiteX1" fmla="*/ 679385 w 1995376"/>
                <a:gd name="connsiteY1" fmla="*/ 154104 h 1379551"/>
                <a:gd name="connsiteX2" fmla="*/ 1759505 w 1995376"/>
                <a:gd name="connsiteY2" fmla="*/ 154104 h 1379551"/>
                <a:gd name="connsiteX3" fmla="*/ 1731347 w 1995376"/>
                <a:gd name="connsiteY3" fmla="*/ 1242073 h 1379551"/>
                <a:gd name="connsiteX4" fmla="*/ 175326 w 1995376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759505 w 2102745"/>
                <a:gd name="connsiteY2" fmla="*/ 154104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251668"/>
                <a:gd name="connsiteY0" fmla="*/ 1306235 h 1379551"/>
                <a:gd name="connsiteX1" fmla="*/ 679385 w 2251668"/>
                <a:gd name="connsiteY1" fmla="*/ 154104 h 1379551"/>
                <a:gd name="connsiteX2" fmla="*/ 2076342 w 2251668"/>
                <a:gd name="connsiteY2" fmla="*/ 326559 h 1379551"/>
                <a:gd name="connsiteX3" fmla="*/ 1838715 w 2251668"/>
                <a:gd name="connsiteY3" fmla="*/ 1142956 h 1379551"/>
                <a:gd name="connsiteX4" fmla="*/ 175326 w 2251668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601089 w 2102745"/>
                <a:gd name="connsiteY2" fmla="*/ 326559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73619"/>
                <a:gd name="connsiteY0" fmla="*/ 1306235 h 1379551"/>
                <a:gd name="connsiteX1" fmla="*/ 679385 w 2173619"/>
                <a:gd name="connsiteY1" fmla="*/ 154104 h 1379551"/>
                <a:gd name="connsiteX2" fmla="*/ 1838715 w 2173619"/>
                <a:gd name="connsiteY2" fmla="*/ 326559 h 1379551"/>
                <a:gd name="connsiteX3" fmla="*/ 1838715 w 2173619"/>
                <a:gd name="connsiteY3" fmla="*/ 979677 h 1379551"/>
                <a:gd name="connsiteX4" fmla="*/ 175326 w 2173619"/>
                <a:gd name="connsiteY4" fmla="*/ 1306235 h 1379551"/>
                <a:gd name="connsiteX0" fmla="*/ 679385 w 2173619"/>
                <a:gd name="connsiteY0" fmla="*/ 154104 h 1379551"/>
                <a:gd name="connsiteX1" fmla="*/ 1838715 w 2173619"/>
                <a:gd name="connsiteY1" fmla="*/ 326559 h 1379551"/>
                <a:gd name="connsiteX2" fmla="*/ 1838715 w 2173619"/>
                <a:gd name="connsiteY2" fmla="*/ 979677 h 1379551"/>
                <a:gd name="connsiteX3" fmla="*/ 175326 w 2173619"/>
                <a:gd name="connsiteY3" fmla="*/ 1306235 h 1379551"/>
                <a:gd name="connsiteX4" fmla="*/ 981137 w 2173619"/>
                <a:gd name="connsiteY4" fmla="*/ 361446 h 1379551"/>
                <a:gd name="connsiteX0" fmla="*/ 679385 w 1922726"/>
                <a:gd name="connsiteY0" fmla="*/ -1 h 1225446"/>
                <a:gd name="connsiteX1" fmla="*/ 1838715 w 1922726"/>
                <a:gd name="connsiteY1" fmla="*/ 825572 h 1225446"/>
                <a:gd name="connsiteX2" fmla="*/ 175326 w 1922726"/>
                <a:gd name="connsiteY2" fmla="*/ 1152130 h 1225446"/>
                <a:gd name="connsiteX3" fmla="*/ 981137 w 1922726"/>
                <a:gd name="connsiteY3" fmla="*/ 207341 h 1225446"/>
                <a:gd name="connsiteX0" fmla="*/ 1935992 w 2177519"/>
                <a:gd name="connsiteY0" fmla="*/ 0 h 1216272"/>
                <a:gd name="connsiteX1" fmla="*/ 1838715 w 2177519"/>
                <a:gd name="connsiteY1" fmla="*/ 816398 h 1216272"/>
                <a:gd name="connsiteX2" fmla="*/ 175326 w 2177519"/>
                <a:gd name="connsiteY2" fmla="*/ 1142956 h 1216272"/>
                <a:gd name="connsiteX3" fmla="*/ 981137 w 2177519"/>
                <a:gd name="connsiteY3" fmla="*/ 198167 h 1216272"/>
                <a:gd name="connsiteX0" fmla="*/ 954855 w 1196382"/>
                <a:gd name="connsiteY0" fmla="*/ 0 h 849426"/>
                <a:gd name="connsiteX1" fmla="*/ 857578 w 1196382"/>
                <a:gd name="connsiteY1" fmla="*/ 816398 h 849426"/>
                <a:gd name="connsiteX2" fmla="*/ 0 w 1196382"/>
                <a:gd name="connsiteY2" fmla="*/ 198167 h 849426"/>
                <a:gd name="connsiteX0" fmla="*/ 1425758 w 1667285"/>
                <a:gd name="connsiteY0" fmla="*/ 0 h 1271754"/>
                <a:gd name="connsiteX1" fmla="*/ 1328481 w 1667285"/>
                <a:gd name="connsiteY1" fmla="*/ 816398 h 1271754"/>
                <a:gd name="connsiteX2" fmla="*/ 0 w 1667285"/>
                <a:gd name="connsiteY2" fmla="*/ 1142956 h 1271754"/>
                <a:gd name="connsiteX0" fmla="*/ 1425758 w 2077564"/>
                <a:gd name="connsiteY0" fmla="*/ 0 h 1271754"/>
                <a:gd name="connsiteX1" fmla="*/ 1328481 w 2077564"/>
                <a:gd name="connsiteY1" fmla="*/ 816398 h 1271754"/>
                <a:gd name="connsiteX2" fmla="*/ 0 w 2077564"/>
                <a:gd name="connsiteY2" fmla="*/ 1142956 h 1271754"/>
                <a:gd name="connsiteX0" fmla="*/ 950509 w 1602315"/>
                <a:gd name="connsiteY0" fmla="*/ 0 h 1108474"/>
                <a:gd name="connsiteX1" fmla="*/ 853232 w 1602315"/>
                <a:gd name="connsiteY1" fmla="*/ 816398 h 1108474"/>
                <a:gd name="connsiteX2" fmla="*/ 0 w 1602315"/>
                <a:gd name="connsiteY2" fmla="*/ 979677 h 1108474"/>
                <a:gd name="connsiteX0" fmla="*/ 950509 w 1602315"/>
                <a:gd name="connsiteY0" fmla="*/ 0 h 979677"/>
                <a:gd name="connsiteX1" fmla="*/ 853232 w 1602315"/>
                <a:gd name="connsiteY1" fmla="*/ 816398 h 979677"/>
                <a:gd name="connsiteX2" fmla="*/ 0 w 1602315"/>
                <a:gd name="connsiteY2" fmla="*/ 979677 h 97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2315" h="979677">
                  <a:moveTo>
                    <a:pt x="950509" y="0"/>
                  </a:moveTo>
                  <a:cubicBezTo>
                    <a:pt x="1192036" y="171995"/>
                    <a:pt x="1602315" y="528661"/>
                    <a:pt x="853232" y="816398"/>
                  </a:cubicBezTo>
                  <a:cubicBezTo>
                    <a:pt x="694090" y="849426"/>
                    <a:pt x="633343" y="925227"/>
                    <a:pt x="0" y="9796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 flipH="1" flipV="1">
              <a:off x="2333225" y="4292035"/>
              <a:ext cx="486775" cy="432113"/>
            </a:xfrm>
            <a:custGeom>
              <a:avLst/>
              <a:gdLst>
                <a:gd name="connsiteX0" fmla="*/ 0 w 2232248"/>
                <a:gd name="connsiteY0" fmla="*/ 576064 h 1152128"/>
                <a:gd name="connsiteX1" fmla="*/ 604223 w 2232248"/>
                <a:gd name="connsiteY1" fmla="*/ 64163 h 1152128"/>
                <a:gd name="connsiteX2" fmla="*/ 1116125 w 2232248"/>
                <a:gd name="connsiteY2" fmla="*/ 2 h 1152128"/>
                <a:gd name="connsiteX3" fmla="*/ 1628028 w 2232248"/>
                <a:gd name="connsiteY3" fmla="*/ 64164 h 1152128"/>
                <a:gd name="connsiteX4" fmla="*/ 2232248 w 2232248"/>
                <a:gd name="connsiteY4" fmla="*/ 576068 h 1152128"/>
                <a:gd name="connsiteX5" fmla="*/ 1628026 w 2232248"/>
                <a:gd name="connsiteY5" fmla="*/ 1087970 h 1152128"/>
                <a:gd name="connsiteX6" fmla="*/ 1116124 w 2232248"/>
                <a:gd name="connsiteY6" fmla="*/ 1152132 h 1152128"/>
                <a:gd name="connsiteX7" fmla="*/ 604221 w 2232248"/>
                <a:gd name="connsiteY7" fmla="*/ 1087970 h 1152128"/>
                <a:gd name="connsiteX8" fmla="*/ 0 w 2232248"/>
                <a:gd name="connsiteY8" fmla="*/ 576067 h 1152128"/>
                <a:gd name="connsiteX9" fmla="*/ 0 w 2232248"/>
                <a:gd name="connsiteY9" fmla="*/ 576064 h 1152128"/>
                <a:gd name="connsiteX0" fmla="*/ 72009 w 2232251"/>
                <a:gd name="connsiteY0" fmla="*/ 432046 h 1152130"/>
                <a:gd name="connsiteX1" fmla="*/ 604224 w 2232251"/>
                <a:gd name="connsiteY1" fmla="*/ 64161 h 1152130"/>
                <a:gd name="connsiteX2" fmla="*/ 1116126 w 2232251"/>
                <a:gd name="connsiteY2" fmla="*/ 0 h 1152130"/>
                <a:gd name="connsiteX3" fmla="*/ 1628029 w 2232251"/>
                <a:gd name="connsiteY3" fmla="*/ 64162 h 1152130"/>
                <a:gd name="connsiteX4" fmla="*/ 2232249 w 2232251"/>
                <a:gd name="connsiteY4" fmla="*/ 576066 h 1152130"/>
                <a:gd name="connsiteX5" fmla="*/ 1628027 w 2232251"/>
                <a:gd name="connsiteY5" fmla="*/ 1087968 h 1152130"/>
                <a:gd name="connsiteX6" fmla="*/ 1116125 w 2232251"/>
                <a:gd name="connsiteY6" fmla="*/ 1152130 h 1152130"/>
                <a:gd name="connsiteX7" fmla="*/ 604222 w 2232251"/>
                <a:gd name="connsiteY7" fmla="*/ 1087968 h 1152130"/>
                <a:gd name="connsiteX8" fmla="*/ 1 w 2232251"/>
                <a:gd name="connsiteY8" fmla="*/ 576065 h 1152130"/>
                <a:gd name="connsiteX9" fmla="*/ 72009 w 2232251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1 w 2160242"/>
                <a:gd name="connsiteY8" fmla="*/ 648070 h 1152130"/>
                <a:gd name="connsiteX9" fmla="*/ 0 w 2160242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72008 w 2160242"/>
                <a:gd name="connsiteY8" fmla="*/ 648070 h 1152130"/>
                <a:gd name="connsiteX9" fmla="*/ 0 w 2160242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77203 h 1197287"/>
                <a:gd name="connsiteX1" fmla="*/ 532215 w 2376266"/>
                <a:gd name="connsiteY1" fmla="*/ 109318 h 1197287"/>
                <a:gd name="connsiteX2" fmla="*/ 1556020 w 2376266"/>
                <a:gd name="connsiteY2" fmla="*/ 109319 h 1197287"/>
                <a:gd name="connsiteX3" fmla="*/ 2376264 w 2376266"/>
                <a:gd name="connsiteY3" fmla="*/ 765235 h 1197287"/>
                <a:gd name="connsiteX4" fmla="*/ 1556018 w 2376266"/>
                <a:gd name="connsiteY4" fmla="*/ 1133125 h 1197287"/>
                <a:gd name="connsiteX5" fmla="*/ 1044116 w 2376266"/>
                <a:gd name="connsiteY5" fmla="*/ 1197287 h 1197287"/>
                <a:gd name="connsiteX6" fmla="*/ 532213 w 2376266"/>
                <a:gd name="connsiteY6" fmla="*/ 1133125 h 1197287"/>
                <a:gd name="connsiteX7" fmla="*/ 72008 w 2376266"/>
                <a:gd name="connsiteY7" fmla="*/ 693227 h 1197287"/>
                <a:gd name="connsiteX8" fmla="*/ 0 w 2376266"/>
                <a:gd name="connsiteY8" fmla="*/ 477203 h 1197287"/>
                <a:gd name="connsiteX0" fmla="*/ 0 w 2376266"/>
                <a:gd name="connsiteY0" fmla="*/ 541366 h 1261450"/>
                <a:gd name="connsiteX1" fmla="*/ 532215 w 2376266"/>
                <a:gd name="connsiteY1" fmla="*/ 173481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41366 h 1261450"/>
                <a:gd name="connsiteX1" fmla="*/ 504056 w 2376266"/>
                <a:gd name="connsiteY1" fmla="*/ 109319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15389"/>
                <a:gd name="connsiteX1" fmla="*/ 504056 w 2376266"/>
                <a:gd name="connsiteY1" fmla="*/ 154104 h 1315389"/>
                <a:gd name="connsiteX2" fmla="*/ 1584176 w 2376266"/>
                <a:gd name="connsiteY2" fmla="*/ 154104 h 1315389"/>
                <a:gd name="connsiteX3" fmla="*/ 2376264 w 2376266"/>
                <a:gd name="connsiteY3" fmla="*/ 874183 h 1315389"/>
                <a:gd name="connsiteX4" fmla="*/ 1556018 w 2376266"/>
                <a:gd name="connsiteY4" fmla="*/ 1242073 h 1315389"/>
                <a:gd name="connsiteX5" fmla="*/ 532213 w 2376266"/>
                <a:gd name="connsiteY5" fmla="*/ 1242073 h 1315389"/>
                <a:gd name="connsiteX6" fmla="*/ 72008 w 2376266"/>
                <a:gd name="connsiteY6" fmla="*/ 802175 h 1315389"/>
                <a:gd name="connsiteX7" fmla="*/ 0 w 2376266"/>
                <a:gd name="connsiteY7" fmla="*/ 586151 h 1315389"/>
                <a:gd name="connsiteX0" fmla="*/ 0 w 2376266"/>
                <a:gd name="connsiteY0" fmla="*/ 586151 h 1315389"/>
                <a:gd name="connsiteX1" fmla="*/ 504056 w 2376266"/>
                <a:gd name="connsiteY1" fmla="*/ 154104 h 1315389"/>
                <a:gd name="connsiteX2" fmla="*/ 1584176 w 2376266"/>
                <a:gd name="connsiteY2" fmla="*/ 154104 h 1315389"/>
                <a:gd name="connsiteX3" fmla="*/ 2376264 w 2376266"/>
                <a:gd name="connsiteY3" fmla="*/ 874183 h 1315389"/>
                <a:gd name="connsiteX4" fmla="*/ 1556018 w 2376266"/>
                <a:gd name="connsiteY4" fmla="*/ 1242073 h 1315389"/>
                <a:gd name="connsiteX5" fmla="*/ 532213 w 2376266"/>
                <a:gd name="connsiteY5" fmla="*/ 1242073 h 1315389"/>
                <a:gd name="connsiteX6" fmla="*/ 0 w 2376266"/>
                <a:gd name="connsiteY6" fmla="*/ 586151 h 1315389"/>
                <a:gd name="connsiteX0" fmla="*/ 203483 w 2047536"/>
                <a:gd name="connsiteY0" fmla="*/ 1242073 h 1315389"/>
                <a:gd name="connsiteX1" fmla="*/ 175326 w 2047536"/>
                <a:gd name="connsiteY1" fmla="*/ 154104 h 1315389"/>
                <a:gd name="connsiteX2" fmla="*/ 1255446 w 2047536"/>
                <a:gd name="connsiteY2" fmla="*/ 154104 h 1315389"/>
                <a:gd name="connsiteX3" fmla="*/ 2047534 w 2047536"/>
                <a:gd name="connsiteY3" fmla="*/ 874183 h 1315389"/>
                <a:gd name="connsiteX4" fmla="*/ 1227288 w 2047536"/>
                <a:gd name="connsiteY4" fmla="*/ 1242073 h 1315389"/>
                <a:gd name="connsiteX5" fmla="*/ 203483 w 2047536"/>
                <a:gd name="connsiteY5" fmla="*/ 1242073 h 1315389"/>
                <a:gd name="connsiteX0" fmla="*/ 175326 w 2551595"/>
                <a:gd name="connsiteY0" fmla="*/ 1306235 h 1379551"/>
                <a:gd name="connsiteX1" fmla="*/ 679385 w 2551595"/>
                <a:gd name="connsiteY1" fmla="*/ 154104 h 1379551"/>
                <a:gd name="connsiteX2" fmla="*/ 1759505 w 2551595"/>
                <a:gd name="connsiteY2" fmla="*/ 154104 h 1379551"/>
                <a:gd name="connsiteX3" fmla="*/ 2551593 w 2551595"/>
                <a:gd name="connsiteY3" fmla="*/ 874183 h 1379551"/>
                <a:gd name="connsiteX4" fmla="*/ 1731347 w 2551595"/>
                <a:gd name="connsiteY4" fmla="*/ 1242073 h 1379551"/>
                <a:gd name="connsiteX5" fmla="*/ 175326 w 2551595"/>
                <a:gd name="connsiteY5" fmla="*/ 1306235 h 1379551"/>
                <a:gd name="connsiteX0" fmla="*/ 175326 w 2130600"/>
                <a:gd name="connsiteY0" fmla="*/ 1306235 h 1379551"/>
                <a:gd name="connsiteX1" fmla="*/ 679385 w 2130600"/>
                <a:gd name="connsiteY1" fmla="*/ 154104 h 1379551"/>
                <a:gd name="connsiteX2" fmla="*/ 1759505 w 2130600"/>
                <a:gd name="connsiteY2" fmla="*/ 154104 h 1379551"/>
                <a:gd name="connsiteX3" fmla="*/ 2076342 w 2130600"/>
                <a:gd name="connsiteY3" fmla="*/ 653118 h 1379551"/>
                <a:gd name="connsiteX4" fmla="*/ 1731347 w 2130600"/>
                <a:gd name="connsiteY4" fmla="*/ 1242073 h 1379551"/>
                <a:gd name="connsiteX5" fmla="*/ 175326 w 2130600"/>
                <a:gd name="connsiteY5" fmla="*/ 1306235 h 1379551"/>
                <a:gd name="connsiteX0" fmla="*/ 175326 w 1995376"/>
                <a:gd name="connsiteY0" fmla="*/ 1306235 h 1379551"/>
                <a:gd name="connsiteX1" fmla="*/ 679385 w 1995376"/>
                <a:gd name="connsiteY1" fmla="*/ 154104 h 1379551"/>
                <a:gd name="connsiteX2" fmla="*/ 1759505 w 1995376"/>
                <a:gd name="connsiteY2" fmla="*/ 154104 h 1379551"/>
                <a:gd name="connsiteX3" fmla="*/ 1731347 w 1995376"/>
                <a:gd name="connsiteY3" fmla="*/ 1242073 h 1379551"/>
                <a:gd name="connsiteX4" fmla="*/ 175326 w 1995376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759505 w 2102745"/>
                <a:gd name="connsiteY2" fmla="*/ 154104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251668"/>
                <a:gd name="connsiteY0" fmla="*/ 1306235 h 1379551"/>
                <a:gd name="connsiteX1" fmla="*/ 679385 w 2251668"/>
                <a:gd name="connsiteY1" fmla="*/ 154104 h 1379551"/>
                <a:gd name="connsiteX2" fmla="*/ 2076342 w 2251668"/>
                <a:gd name="connsiteY2" fmla="*/ 326559 h 1379551"/>
                <a:gd name="connsiteX3" fmla="*/ 1838715 w 2251668"/>
                <a:gd name="connsiteY3" fmla="*/ 1142956 h 1379551"/>
                <a:gd name="connsiteX4" fmla="*/ 175326 w 2251668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601089 w 2102745"/>
                <a:gd name="connsiteY2" fmla="*/ 326559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73619"/>
                <a:gd name="connsiteY0" fmla="*/ 1306235 h 1379551"/>
                <a:gd name="connsiteX1" fmla="*/ 679385 w 2173619"/>
                <a:gd name="connsiteY1" fmla="*/ 154104 h 1379551"/>
                <a:gd name="connsiteX2" fmla="*/ 1838715 w 2173619"/>
                <a:gd name="connsiteY2" fmla="*/ 326559 h 1379551"/>
                <a:gd name="connsiteX3" fmla="*/ 1838715 w 2173619"/>
                <a:gd name="connsiteY3" fmla="*/ 979677 h 1379551"/>
                <a:gd name="connsiteX4" fmla="*/ 175326 w 2173619"/>
                <a:gd name="connsiteY4" fmla="*/ 1306235 h 1379551"/>
                <a:gd name="connsiteX0" fmla="*/ 679385 w 2173619"/>
                <a:gd name="connsiteY0" fmla="*/ 154104 h 1379551"/>
                <a:gd name="connsiteX1" fmla="*/ 1838715 w 2173619"/>
                <a:gd name="connsiteY1" fmla="*/ 326559 h 1379551"/>
                <a:gd name="connsiteX2" fmla="*/ 1838715 w 2173619"/>
                <a:gd name="connsiteY2" fmla="*/ 979677 h 1379551"/>
                <a:gd name="connsiteX3" fmla="*/ 175326 w 2173619"/>
                <a:gd name="connsiteY3" fmla="*/ 1306235 h 1379551"/>
                <a:gd name="connsiteX4" fmla="*/ 981137 w 2173619"/>
                <a:gd name="connsiteY4" fmla="*/ 361446 h 1379551"/>
                <a:gd name="connsiteX0" fmla="*/ 679385 w 1922726"/>
                <a:gd name="connsiteY0" fmla="*/ -1 h 1225446"/>
                <a:gd name="connsiteX1" fmla="*/ 1838715 w 1922726"/>
                <a:gd name="connsiteY1" fmla="*/ 825572 h 1225446"/>
                <a:gd name="connsiteX2" fmla="*/ 175326 w 1922726"/>
                <a:gd name="connsiteY2" fmla="*/ 1152130 h 1225446"/>
                <a:gd name="connsiteX3" fmla="*/ 981137 w 1922726"/>
                <a:gd name="connsiteY3" fmla="*/ 207341 h 1225446"/>
                <a:gd name="connsiteX0" fmla="*/ 1935992 w 2177519"/>
                <a:gd name="connsiteY0" fmla="*/ 0 h 1216272"/>
                <a:gd name="connsiteX1" fmla="*/ 1838715 w 2177519"/>
                <a:gd name="connsiteY1" fmla="*/ 816398 h 1216272"/>
                <a:gd name="connsiteX2" fmla="*/ 175326 w 2177519"/>
                <a:gd name="connsiteY2" fmla="*/ 1142956 h 1216272"/>
                <a:gd name="connsiteX3" fmla="*/ 981137 w 2177519"/>
                <a:gd name="connsiteY3" fmla="*/ 198167 h 1216272"/>
                <a:gd name="connsiteX0" fmla="*/ 954855 w 1196382"/>
                <a:gd name="connsiteY0" fmla="*/ 0 h 849426"/>
                <a:gd name="connsiteX1" fmla="*/ 857578 w 1196382"/>
                <a:gd name="connsiteY1" fmla="*/ 816398 h 849426"/>
                <a:gd name="connsiteX2" fmla="*/ 0 w 1196382"/>
                <a:gd name="connsiteY2" fmla="*/ 198167 h 849426"/>
                <a:gd name="connsiteX0" fmla="*/ 1425758 w 1667285"/>
                <a:gd name="connsiteY0" fmla="*/ 0 h 1271754"/>
                <a:gd name="connsiteX1" fmla="*/ 1328481 w 1667285"/>
                <a:gd name="connsiteY1" fmla="*/ 816398 h 1271754"/>
                <a:gd name="connsiteX2" fmla="*/ 0 w 1667285"/>
                <a:gd name="connsiteY2" fmla="*/ 1142956 h 1271754"/>
                <a:gd name="connsiteX0" fmla="*/ 1425758 w 2077564"/>
                <a:gd name="connsiteY0" fmla="*/ 0 h 1271754"/>
                <a:gd name="connsiteX1" fmla="*/ 1328481 w 2077564"/>
                <a:gd name="connsiteY1" fmla="*/ 816398 h 1271754"/>
                <a:gd name="connsiteX2" fmla="*/ 0 w 2077564"/>
                <a:gd name="connsiteY2" fmla="*/ 1142956 h 1271754"/>
                <a:gd name="connsiteX0" fmla="*/ 950509 w 1602315"/>
                <a:gd name="connsiteY0" fmla="*/ 0 h 1108474"/>
                <a:gd name="connsiteX1" fmla="*/ 853232 w 1602315"/>
                <a:gd name="connsiteY1" fmla="*/ 816398 h 1108474"/>
                <a:gd name="connsiteX2" fmla="*/ 0 w 1602315"/>
                <a:gd name="connsiteY2" fmla="*/ 979677 h 1108474"/>
                <a:gd name="connsiteX0" fmla="*/ 950509 w 1602315"/>
                <a:gd name="connsiteY0" fmla="*/ 0 h 979677"/>
                <a:gd name="connsiteX1" fmla="*/ 853232 w 1602315"/>
                <a:gd name="connsiteY1" fmla="*/ 816398 h 979677"/>
                <a:gd name="connsiteX2" fmla="*/ 0 w 1602315"/>
                <a:gd name="connsiteY2" fmla="*/ 979677 h 97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2315" h="979677">
                  <a:moveTo>
                    <a:pt x="950509" y="0"/>
                  </a:moveTo>
                  <a:cubicBezTo>
                    <a:pt x="1192036" y="171995"/>
                    <a:pt x="1602315" y="528661"/>
                    <a:pt x="853232" y="816398"/>
                  </a:cubicBezTo>
                  <a:cubicBezTo>
                    <a:pt x="694090" y="849426"/>
                    <a:pt x="633343" y="925227"/>
                    <a:pt x="0" y="9796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grpSp>
          <p:nvGrpSpPr>
            <p:cNvPr id="4145" name="Группа 14"/>
            <p:cNvGrpSpPr>
              <a:grpSpLocks/>
            </p:cNvGrpSpPr>
            <p:nvPr/>
          </p:nvGrpSpPr>
          <p:grpSpPr bwMode="auto">
            <a:xfrm>
              <a:off x="2843808" y="4221088"/>
              <a:ext cx="216024" cy="144016"/>
              <a:chOff x="3419872" y="2276872"/>
              <a:chExt cx="360040" cy="288032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3370112" y="2204441"/>
                <a:ext cx="360043" cy="3097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Овал 13"/>
              <p:cNvSpPr/>
              <p:nvPr/>
            </p:nvSpPr>
            <p:spPr>
              <a:xfrm>
                <a:off x="3359935" y="2280974"/>
                <a:ext cx="144017" cy="15985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146" name="Группа 15"/>
            <p:cNvGrpSpPr>
              <a:grpSpLocks/>
            </p:cNvGrpSpPr>
            <p:nvPr/>
          </p:nvGrpSpPr>
          <p:grpSpPr bwMode="auto">
            <a:xfrm>
              <a:off x="2771800" y="4005064"/>
              <a:ext cx="216024" cy="115214"/>
              <a:chOff x="3419872" y="2276872"/>
              <a:chExt cx="360040" cy="28803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418133" y="2275504"/>
                <a:ext cx="360040" cy="2872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3363210" y="2313884"/>
                <a:ext cx="144017" cy="1373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3981450" y="379413"/>
            <a:ext cx="5067300" cy="552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Экологическая   культура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9055100" y="962025"/>
            <a:ext cx="1020763" cy="55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951163" y="957263"/>
            <a:ext cx="1008062" cy="585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Прямоугольник 2047"/>
          <p:cNvSpPr/>
          <p:nvPr/>
        </p:nvSpPr>
        <p:spPr>
          <a:xfrm>
            <a:off x="669925" y="1589088"/>
            <a:ext cx="4641850" cy="492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Деятельность в природе</a:t>
            </a:r>
          </a:p>
        </p:txBody>
      </p:sp>
      <p:pic>
        <p:nvPicPr>
          <p:cNvPr id="2049" name="Рисунок 204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88263" y="1566863"/>
            <a:ext cx="4413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TextBox 190"/>
          <p:cNvSpPr txBox="1">
            <a:spLocks noChangeArrowheads="1"/>
          </p:cNvSpPr>
          <p:nvPr/>
        </p:nvSpPr>
        <p:spPr bwMode="auto">
          <a:xfrm>
            <a:off x="8164513" y="1581150"/>
            <a:ext cx="4116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Экологическое сознание</a:t>
            </a:r>
          </a:p>
        </p:txBody>
      </p:sp>
      <p:cxnSp>
        <p:nvCxnSpPr>
          <p:cNvPr id="2055" name="Прямая со стрелкой 2054"/>
          <p:cNvCxnSpPr/>
          <p:nvPr/>
        </p:nvCxnSpPr>
        <p:spPr>
          <a:xfrm>
            <a:off x="839788" y="2130425"/>
            <a:ext cx="0" cy="55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8" name="Рисунок 205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0963" y="2119313"/>
            <a:ext cx="158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Рисунок 206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97400" y="2119313"/>
            <a:ext cx="158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Рисунок 206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80363" y="2119313"/>
            <a:ext cx="158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Рисунок 206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47288" y="2133600"/>
            <a:ext cx="15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Рисунок 206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366500" y="2133600"/>
            <a:ext cx="15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" name="Прямоугольник 2067"/>
          <p:cNvSpPr/>
          <p:nvPr/>
        </p:nvSpPr>
        <p:spPr>
          <a:xfrm>
            <a:off x="513665" y="2744631"/>
            <a:ext cx="777884" cy="2830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</a:rPr>
              <a:t>Восприятие природы</a:t>
            </a:r>
          </a:p>
        </p:txBody>
      </p:sp>
      <p:pic>
        <p:nvPicPr>
          <p:cNvPr id="2069" name="Рисунок 20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17700" y="2703513"/>
            <a:ext cx="17208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Рисунок 206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83088" y="2705100"/>
            <a:ext cx="804862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Рисунок 207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72600" y="2703513"/>
            <a:ext cx="1074738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Рисунок 207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942638" y="2735263"/>
            <a:ext cx="944562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Рисунок 207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40625" y="2716213"/>
            <a:ext cx="130492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4" name="TextBox 2073"/>
          <p:cNvSpPr txBox="1"/>
          <p:nvPr/>
        </p:nvSpPr>
        <p:spPr>
          <a:xfrm>
            <a:off x="1993118" y="2828084"/>
            <a:ext cx="1661993" cy="2555409"/>
          </a:xfrm>
          <a:prstGeom prst="rect">
            <a:avLst/>
          </a:prstGeom>
          <a:noFill/>
        </p:spPr>
        <p:txBody>
          <a:bodyPr vert="vert270"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+mn-lt"/>
              </a:rPr>
              <a:t>Овладение знаниями, умениями,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+mn-lt"/>
              </a:rPr>
              <a:t> навыками</a:t>
            </a:r>
          </a:p>
        </p:txBody>
      </p:sp>
      <p:sp>
        <p:nvSpPr>
          <p:cNvPr id="2075" name="TextBox 2074"/>
          <p:cNvSpPr txBox="1"/>
          <p:nvPr/>
        </p:nvSpPr>
        <p:spPr>
          <a:xfrm>
            <a:off x="4377764" y="2562845"/>
            <a:ext cx="923330" cy="283670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+mn-lt"/>
              </a:rPr>
              <a:t>Природоохранная деятельность</a:t>
            </a:r>
          </a:p>
        </p:txBody>
      </p:sp>
      <p:sp>
        <p:nvSpPr>
          <p:cNvPr id="2078" name="TextBox 2077"/>
          <p:cNvSpPr txBox="1"/>
          <p:nvPr/>
        </p:nvSpPr>
        <p:spPr>
          <a:xfrm>
            <a:off x="7585548" y="3364152"/>
            <a:ext cx="1292662" cy="1956882"/>
          </a:xfrm>
          <a:prstGeom prst="rect">
            <a:avLst/>
          </a:prstGeom>
          <a:noFill/>
        </p:spPr>
        <p:txBody>
          <a:bodyPr vert="vert270" wrap="none"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+mn-lt"/>
              </a:rPr>
              <a:t>Потребности,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+mn-lt"/>
              </a:rPr>
              <a:t>интересы,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+mn-lt"/>
              </a:rPr>
              <a:t> установки</a:t>
            </a:r>
          </a:p>
        </p:txBody>
      </p:sp>
      <p:sp>
        <p:nvSpPr>
          <p:cNvPr id="2079" name="TextBox 2078"/>
          <p:cNvSpPr txBox="1"/>
          <p:nvPr/>
        </p:nvSpPr>
        <p:spPr>
          <a:xfrm>
            <a:off x="9250933" y="3303036"/>
            <a:ext cx="1292662" cy="2073966"/>
          </a:xfrm>
          <a:prstGeom prst="rect">
            <a:avLst/>
          </a:prstGeom>
          <a:noFill/>
        </p:spPr>
        <p:txBody>
          <a:bodyPr vert="vert270" wrap="none"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+mn-lt"/>
              </a:rPr>
              <a:t>Эмоции,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+mn-lt"/>
              </a:rPr>
              <a:t>переживания,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+mn-lt"/>
              </a:rPr>
              <a:t>чувства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009005" y="2976171"/>
            <a:ext cx="923330" cy="2458558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+mn-lt"/>
              </a:rPr>
              <a:t>Эстетическая 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+mn-lt"/>
              </a:rPr>
              <a:t>этическая оценки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5124" name="Группа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9144513" cy="6858000"/>
          </a:xfrm>
        </p:grpSpPr>
        <p:pic>
          <p:nvPicPr>
            <p:cNvPr id="5146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7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5064125" y="414338"/>
            <a:ext cx="1866900" cy="728662"/>
          </a:xfrm>
          <a:prstGeom prst="rect">
            <a:avLst/>
          </a:prstGeom>
          <a:solidFill>
            <a:srgbClr val="CCEC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solidFill>
                  <a:schemeClr val="hlink"/>
                </a:solidFill>
                <a:latin typeface="Arial Black" pitchFamily="34" charset="0"/>
              </a:rPr>
              <a:t>Деятельность детей</a:t>
            </a: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1943100" y="414338"/>
            <a:ext cx="1798638" cy="742950"/>
          </a:xfrm>
          <a:prstGeom prst="rect">
            <a:avLst/>
          </a:prstGeom>
          <a:solidFill>
            <a:srgbClr val="CCEC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solidFill>
                  <a:schemeClr val="hlink"/>
                </a:solidFill>
                <a:latin typeface="Arial Black" pitchFamily="34" charset="0"/>
              </a:rPr>
              <a:t>Восприятие природы</a:t>
            </a:r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7993063" y="427038"/>
            <a:ext cx="1973262" cy="687387"/>
          </a:xfrm>
          <a:prstGeom prst="rect">
            <a:avLst/>
          </a:prstGeom>
          <a:solidFill>
            <a:srgbClr val="CCEC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solidFill>
                  <a:schemeClr val="hlink"/>
                </a:solidFill>
                <a:latin typeface="Arial Black" pitchFamily="34" charset="0"/>
              </a:rPr>
              <a:t>Творчество</a:t>
            </a:r>
          </a:p>
        </p:txBody>
      </p:sp>
      <p:sp>
        <p:nvSpPr>
          <p:cNvPr id="5128" name="Oval 12"/>
          <p:cNvSpPr>
            <a:spLocks noChangeArrowheads="1"/>
          </p:cNvSpPr>
          <p:nvPr/>
        </p:nvSpPr>
        <p:spPr bwMode="auto">
          <a:xfrm>
            <a:off x="5078413" y="1828800"/>
            <a:ext cx="1847850" cy="638175"/>
          </a:xfrm>
          <a:prstGeom prst="ellipse">
            <a:avLst/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003300"/>
                </a:solidFill>
              </a:rPr>
              <a:t>Труд в природе</a:t>
            </a:r>
          </a:p>
        </p:txBody>
      </p:sp>
      <p:sp>
        <p:nvSpPr>
          <p:cNvPr id="5129" name="Oval 15"/>
          <p:cNvSpPr>
            <a:spLocks noChangeArrowheads="1"/>
          </p:cNvSpPr>
          <p:nvPr/>
        </p:nvSpPr>
        <p:spPr bwMode="auto">
          <a:xfrm>
            <a:off x="4756150" y="4670425"/>
            <a:ext cx="2614613" cy="733425"/>
          </a:xfrm>
          <a:prstGeom prst="ellipse">
            <a:avLst/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003300"/>
                </a:solidFill>
              </a:rPr>
              <a:t>Игра</a:t>
            </a:r>
          </a:p>
        </p:txBody>
      </p:sp>
      <p:sp>
        <p:nvSpPr>
          <p:cNvPr id="5130" name="Oval 16"/>
          <p:cNvSpPr>
            <a:spLocks noChangeArrowheads="1"/>
          </p:cNvSpPr>
          <p:nvPr/>
        </p:nvSpPr>
        <p:spPr bwMode="auto">
          <a:xfrm>
            <a:off x="4794250" y="3252788"/>
            <a:ext cx="2535238" cy="708025"/>
          </a:xfrm>
          <a:prstGeom prst="ellipse">
            <a:avLst/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003300"/>
                </a:solidFill>
              </a:rPr>
              <a:t>Изодеятельность</a:t>
            </a:r>
          </a:p>
        </p:txBody>
      </p:sp>
      <p:sp>
        <p:nvSpPr>
          <p:cNvPr id="5131" name="Oval 18"/>
          <p:cNvSpPr>
            <a:spLocks noChangeArrowheads="1"/>
          </p:cNvSpPr>
          <p:nvPr/>
        </p:nvSpPr>
        <p:spPr bwMode="auto">
          <a:xfrm>
            <a:off x="1931988" y="1517650"/>
            <a:ext cx="1889125" cy="479425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003300"/>
                </a:solidFill>
              </a:rPr>
              <a:t>Экскурсии</a:t>
            </a:r>
          </a:p>
        </p:txBody>
      </p:sp>
      <p:sp>
        <p:nvSpPr>
          <p:cNvPr id="5132" name="Oval 19"/>
          <p:cNvSpPr>
            <a:spLocks noChangeArrowheads="1"/>
          </p:cNvSpPr>
          <p:nvPr/>
        </p:nvSpPr>
        <p:spPr bwMode="auto">
          <a:xfrm>
            <a:off x="1917700" y="2312988"/>
            <a:ext cx="2159000" cy="519112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003300"/>
                </a:solidFill>
              </a:rPr>
              <a:t>Наблюдения</a:t>
            </a:r>
          </a:p>
        </p:txBody>
      </p:sp>
      <p:sp>
        <p:nvSpPr>
          <p:cNvPr id="5133" name="Oval 20"/>
          <p:cNvSpPr>
            <a:spLocks noChangeArrowheads="1"/>
          </p:cNvSpPr>
          <p:nvPr/>
        </p:nvSpPr>
        <p:spPr bwMode="auto">
          <a:xfrm>
            <a:off x="1890713" y="3240088"/>
            <a:ext cx="2238375" cy="693737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003300"/>
                </a:solidFill>
              </a:rPr>
              <a:t>Эксперименты</a:t>
            </a:r>
          </a:p>
        </p:txBody>
      </p:sp>
      <p:sp>
        <p:nvSpPr>
          <p:cNvPr id="5134" name="Oval 21"/>
          <p:cNvSpPr>
            <a:spLocks noChangeArrowheads="1"/>
          </p:cNvSpPr>
          <p:nvPr/>
        </p:nvSpPr>
        <p:spPr bwMode="auto">
          <a:xfrm>
            <a:off x="1755775" y="4302125"/>
            <a:ext cx="2387600" cy="828675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003300"/>
                </a:solidFill>
              </a:rPr>
              <a:t>Чтение худ. литературы</a:t>
            </a:r>
          </a:p>
        </p:txBody>
      </p:sp>
      <p:sp>
        <p:nvSpPr>
          <p:cNvPr id="5135" name="Oval 22"/>
          <p:cNvSpPr>
            <a:spLocks noChangeArrowheads="1"/>
          </p:cNvSpPr>
          <p:nvPr/>
        </p:nvSpPr>
        <p:spPr bwMode="auto">
          <a:xfrm>
            <a:off x="1743075" y="5524500"/>
            <a:ext cx="2439988" cy="828675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003300"/>
                </a:solidFill>
              </a:rPr>
              <a:t>Рассматривание картин и др.</a:t>
            </a:r>
          </a:p>
        </p:txBody>
      </p:sp>
      <p:sp>
        <p:nvSpPr>
          <p:cNvPr id="5136" name="Oval 23"/>
          <p:cNvSpPr>
            <a:spLocks noChangeArrowheads="1"/>
          </p:cNvSpPr>
          <p:nvPr/>
        </p:nvSpPr>
        <p:spPr bwMode="auto">
          <a:xfrm>
            <a:off x="7767638" y="1774825"/>
            <a:ext cx="2736850" cy="1595438"/>
          </a:xfrm>
          <a:prstGeom prst="ellipse">
            <a:avLst/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/>
              <a:t>Перенос накопленного ребёнком опыта  в другие сферы деятельности</a:t>
            </a:r>
          </a:p>
        </p:txBody>
      </p:sp>
      <p:sp>
        <p:nvSpPr>
          <p:cNvPr id="5137" name="Line 27"/>
          <p:cNvSpPr>
            <a:spLocks noChangeShapeType="1"/>
          </p:cNvSpPr>
          <p:nvPr/>
        </p:nvSpPr>
        <p:spPr bwMode="auto">
          <a:xfrm>
            <a:off x="9063038" y="1130300"/>
            <a:ext cx="0" cy="658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28"/>
          <p:cNvSpPr>
            <a:spLocks noChangeShapeType="1"/>
          </p:cNvSpPr>
          <p:nvPr/>
        </p:nvSpPr>
        <p:spPr bwMode="auto">
          <a:xfrm>
            <a:off x="5957888" y="1157288"/>
            <a:ext cx="0" cy="65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9" name="Line 29"/>
          <p:cNvSpPr>
            <a:spLocks noChangeShapeType="1"/>
          </p:cNvSpPr>
          <p:nvPr/>
        </p:nvSpPr>
        <p:spPr bwMode="auto">
          <a:xfrm>
            <a:off x="5984875" y="4008438"/>
            <a:ext cx="0" cy="65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0" name="Line 30"/>
          <p:cNvSpPr>
            <a:spLocks noChangeShapeType="1"/>
          </p:cNvSpPr>
          <p:nvPr/>
        </p:nvSpPr>
        <p:spPr bwMode="auto">
          <a:xfrm>
            <a:off x="5959475" y="2543175"/>
            <a:ext cx="0" cy="658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1" name="Line 31"/>
          <p:cNvSpPr>
            <a:spLocks noChangeShapeType="1"/>
          </p:cNvSpPr>
          <p:nvPr/>
        </p:nvSpPr>
        <p:spPr bwMode="auto">
          <a:xfrm>
            <a:off x="2824163" y="1196975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2" name="Line 32"/>
          <p:cNvSpPr>
            <a:spLocks noChangeShapeType="1"/>
          </p:cNvSpPr>
          <p:nvPr/>
        </p:nvSpPr>
        <p:spPr bwMode="auto">
          <a:xfrm>
            <a:off x="2824163" y="285115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3" name="Line 33"/>
          <p:cNvSpPr>
            <a:spLocks noChangeShapeType="1"/>
          </p:cNvSpPr>
          <p:nvPr/>
        </p:nvSpPr>
        <p:spPr bwMode="auto">
          <a:xfrm>
            <a:off x="2840038" y="1978025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4" name="Line 34"/>
          <p:cNvSpPr>
            <a:spLocks noChangeShapeType="1"/>
          </p:cNvSpPr>
          <p:nvPr/>
        </p:nvSpPr>
        <p:spPr bwMode="auto">
          <a:xfrm>
            <a:off x="2809875" y="5178425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5" name="Line 35"/>
          <p:cNvSpPr>
            <a:spLocks noChangeShapeType="1"/>
          </p:cNvSpPr>
          <p:nvPr/>
        </p:nvSpPr>
        <p:spPr bwMode="auto">
          <a:xfrm>
            <a:off x="2811463" y="3927475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821113" y="274638"/>
            <a:ext cx="5245100" cy="495300"/>
          </a:xfrm>
          <a:prstGeom prst="rect">
            <a:avLst/>
          </a:prstGeom>
          <a:solidFill>
            <a:srgbClr val="CCFFCC"/>
          </a:solidFill>
          <a:ln w="38100" cmpd="dbl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Calibri" pitchFamily="34" charset="0"/>
              </a:rPr>
              <a:t>Экологический проект «Живи Земля»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03288" y="776288"/>
            <a:ext cx="10594975" cy="1203325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000099"/>
                </a:solidFill>
                <a:latin typeface="Calibri" pitchFamily="34" charset="0"/>
              </a:rPr>
              <a:t>Цель проекта:</a:t>
            </a:r>
            <a:r>
              <a:rPr lang="ru-RU" sz="1800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ru-RU" sz="1800">
                <a:latin typeface="Calibri" pitchFamily="34" charset="0"/>
              </a:rPr>
              <a:t>формирование основ экологической культуры детей старшего дошкольного возраста, </a:t>
            </a:r>
          </a:p>
          <a:p>
            <a:r>
              <a:rPr lang="ru-RU" sz="1800">
                <a:latin typeface="Calibri" pitchFamily="34" charset="0"/>
              </a:rPr>
              <a:t>осознанно – правильного отношения к природе(С.Н.Николаева)</a:t>
            </a:r>
          </a:p>
          <a:p>
            <a:r>
              <a:rPr lang="ru-RU" sz="1800" b="1">
                <a:solidFill>
                  <a:srgbClr val="000099"/>
                </a:solidFill>
                <a:latin typeface="Calibri" pitchFamily="34" charset="0"/>
              </a:rPr>
              <a:t>Задачи:</a:t>
            </a:r>
            <a:r>
              <a:rPr lang="ru-RU" sz="180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800">
                <a:solidFill>
                  <a:srgbClr val="003300"/>
                </a:solidFill>
                <a:latin typeface="Calibri" pitchFamily="34" charset="0"/>
              </a:rPr>
              <a:t>поздравить нашу планету, выполнив посильные «добрые дела», проявить творчество, фантазию,</a:t>
            </a:r>
          </a:p>
          <a:p>
            <a:r>
              <a:rPr lang="ru-RU" sz="1800">
                <a:solidFill>
                  <a:srgbClr val="003300"/>
                </a:solidFill>
                <a:latin typeface="Calibri" pitchFamily="34" charset="0"/>
              </a:rPr>
              <a:t>помочь детям раскрыть личное отношение к проблеме, обсудить с детьми отношения «Человек – Земля»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98525" y="1944688"/>
            <a:ext cx="109585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800" b="1">
                <a:solidFill>
                  <a:srgbClr val="000066"/>
                </a:solidFill>
                <a:latin typeface="Calibri" pitchFamily="34" charset="0"/>
              </a:rPr>
              <a:t>Реализация проекта:</a:t>
            </a:r>
            <a:r>
              <a:rPr lang="ru-RU" sz="1800">
                <a:solidFill>
                  <a:srgbClr val="000066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800" b="1">
                <a:solidFill>
                  <a:srgbClr val="000066"/>
                </a:solidFill>
                <a:latin typeface="Calibri" pitchFamily="34" charset="0"/>
              </a:rPr>
              <a:t>Образовательная область «познавательное развитие»</a:t>
            </a:r>
          </a:p>
          <a:p>
            <a:pPr marL="342900" indent="-342900"/>
            <a:r>
              <a:rPr lang="ru-RU" sz="1800">
                <a:solidFill>
                  <a:srgbClr val="000066"/>
                </a:solidFill>
                <a:latin typeface="Calibri" pitchFamily="34" charset="0"/>
              </a:rPr>
              <a:t>НОД, темы: «Можно ли просверлить Землю насквозь?», «Чудесные звуки Земли», «Любите землю – матушку»</a:t>
            </a:r>
          </a:p>
          <a:p>
            <a:pPr marL="342900" indent="-342900"/>
            <a:r>
              <a:rPr lang="ru-RU" sz="1800">
                <a:solidFill>
                  <a:srgbClr val="000066"/>
                </a:solidFill>
                <a:latin typeface="Calibri" pitchFamily="34" charset="0"/>
              </a:rPr>
              <a:t>2. </a:t>
            </a:r>
            <a:r>
              <a:rPr lang="ru-RU" sz="1800" b="1">
                <a:solidFill>
                  <a:srgbClr val="000066"/>
                </a:solidFill>
                <a:latin typeface="Calibri" pitchFamily="34" charset="0"/>
              </a:rPr>
              <a:t>Образовательная область «речевое развитие»</a:t>
            </a:r>
          </a:p>
          <a:p>
            <a:pPr marL="342900" indent="-342900"/>
            <a:r>
              <a:rPr lang="ru-RU" sz="1800">
                <a:solidFill>
                  <a:srgbClr val="000066"/>
                </a:solidFill>
                <a:latin typeface="Calibri" pitchFamily="34" charset="0"/>
              </a:rPr>
              <a:t>НОД, темы: рассказывание по картине «Дети севера», пересказ рассказа «Раненая земля», заучивание стихотворения</a:t>
            </a:r>
          </a:p>
          <a:p>
            <a:pPr marL="342900" indent="-342900"/>
            <a:r>
              <a:rPr lang="ru-RU" sz="1800">
                <a:solidFill>
                  <a:srgbClr val="000066"/>
                </a:solidFill>
                <a:latin typeface="Calibri" pitchFamily="34" charset="0"/>
              </a:rPr>
              <a:t>М.Исаковского «Поезжай за моря, океаны..», чтение стихотворения Б.Заходера «Чего красивее всего»</a:t>
            </a:r>
          </a:p>
          <a:p>
            <a:pPr marL="342900" indent="-342900"/>
            <a:r>
              <a:rPr lang="ru-RU" sz="1800">
                <a:solidFill>
                  <a:srgbClr val="000066"/>
                </a:solidFill>
                <a:latin typeface="Calibri" pitchFamily="34" charset="0"/>
              </a:rPr>
              <a:t>3. </a:t>
            </a:r>
            <a:r>
              <a:rPr lang="ru-RU" sz="1800" b="1">
                <a:solidFill>
                  <a:srgbClr val="000066"/>
                </a:solidFill>
                <a:latin typeface="Calibri" pitchFamily="34" charset="0"/>
              </a:rPr>
              <a:t>Образовательная область «речевое развитие»</a:t>
            </a:r>
          </a:p>
          <a:p>
            <a:pPr marL="342900" indent="-342900"/>
            <a:r>
              <a:rPr lang="ru-RU" sz="1800">
                <a:solidFill>
                  <a:srgbClr val="000066"/>
                </a:solidFill>
                <a:latin typeface="Calibri" pitchFamily="34" charset="0"/>
              </a:rPr>
              <a:t>Темы: «Полёт к Карлсону», «Путешествие в лес», «Поход в пустыню Каракумы»</a:t>
            </a:r>
          </a:p>
          <a:p>
            <a:pPr marL="342900" indent="-342900"/>
            <a:r>
              <a:rPr lang="ru-RU" sz="1800">
                <a:solidFill>
                  <a:srgbClr val="000066"/>
                </a:solidFill>
                <a:latin typeface="Calibri" pitchFamily="34" charset="0"/>
              </a:rPr>
              <a:t>4. </a:t>
            </a:r>
            <a:r>
              <a:rPr lang="ru-RU" sz="1800" b="1">
                <a:solidFill>
                  <a:srgbClr val="000066"/>
                </a:solidFill>
                <a:latin typeface="Calibri" pitchFamily="34" charset="0"/>
              </a:rPr>
              <a:t>Образовательная область «художественно – эстетическое развитие»</a:t>
            </a:r>
          </a:p>
          <a:p>
            <a:pPr marL="342900" indent="-342900"/>
            <a:r>
              <a:rPr lang="ru-RU" sz="1800">
                <a:solidFill>
                  <a:srgbClr val="000066"/>
                </a:solidFill>
                <a:latin typeface="Calibri" pitchFamily="34" charset="0"/>
              </a:rPr>
              <a:t>НОД, темы: «Весенние цветы» (рисование), «Земля из космоса»(рисование), «Наш адрес – не дом и не улица» (лепка)</a:t>
            </a:r>
          </a:p>
          <a:p>
            <a:pPr marL="342900" indent="-342900"/>
            <a:r>
              <a:rPr lang="ru-RU" sz="1800">
                <a:solidFill>
                  <a:srgbClr val="000066"/>
                </a:solidFill>
                <a:latin typeface="Calibri" pitchFamily="34" charset="0"/>
              </a:rPr>
              <a:t>«Подарок Земле» (аппликация)</a:t>
            </a:r>
          </a:p>
          <a:p>
            <a:pPr marL="342900" indent="-342900"/>
            <a:r>
              <a:rPr lang="ru-RU" sz="1800" b="1">
                <a:solidFill>
                  <a:srgbClr val="000066"/>
                </a:solidFill>
                <a:latin typeface="Calibri" pitchFamily="34" charset="0"/>
              </a:rPr>
              <a:t>СОВМЕСТНАЯ ДЕЯТЕЛЬНОСТЬ ДЕТЕЙ И ВЗРОСЛЫХ:</a:t>
            </a:r>
            <a:r>
              <a:rPr lang="ru-RU" sz="1800">
                <a:solidFill>
                  <a:srgbClr val="000066"/>
                </a:solidFill>
                <a:latin typeface="Calibri" pitchFamily="34" charset="0"/>
              </a:rPr>
              <a:t> сюжетно – ролевые игры: «Заря – зарница», «Космонавты», «Лесная школа», экскурсии в уголок леса, по огороду,папка  - передвижка «Встречайте птиц», конкурс поделок из бросового материала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642938"/>
            <a:ext cx="10972800" cy="1143000"/>
          </a:xfrm>
        </p:spPr>
        <p:txBody>
          <a:bodyPr/>
          <a:lstStyle/>
          <a:p>
            <a:pPr algn="ctr" eaLnBrk="1" hangingPunct="1"/>
            <a:r>
              <a:rPr lang="ru-RU" sz="2000" smtClean="0">
                <a:solidFill>
                  <a:srgbClr val="663300"/>
                </a:solidFill>
                <a:latin typeface="Tahoma" pitchFamily="34" charset="0"/>
              </a:rPr>
              <a:t>Итоговое мероприятие по реализации темы проекта – </a:t>
            </a:r>
            <a:br>
              <a:rPr lang="ru-RU" sz="2000" smtClean="0">
                <a:solidFill>
                  <a:srgbClr val="663300"/>
                </a:solidFill>
                <a:latin typeface="Tahoma" pitchFamily="34" charset="0"/>
              </a:rPr>
            </a:br>
            <a:r>
              <a:rPr lang="ru-RU" sz="2000" smtClean="0">
                <a:solidFill>
                  <a:srgbClr val="663300"/>
                </a:solidFill>
                <a:latin typeface="Tahoma" pitchFamily="34" charset="0"/>
              </a:rPr>
              <a:t>праздник «День Земли» (22 апреля)</a:t>
            </a:r>
          </a:p>
        </p:txBody>
      </p:sp>
      <p:sp>
        <p:nvSpPr>
          <p:cNvPr id="717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algn="ctr" eaLnBrk="1" hangingPunct="1">
              <a:buFont typeface="Arial" charset="0"/>
              <a:buNone/>
            </a:pPr>
            <a:r>
              <a:rPr lang="ru-RU" smtClean="0"/>
              <a:t>            </a:t>
            </a:r>
            <a:endParaRPr lang="ru-RU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8133" name="Picture 5" descr="P10000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925" y="1779588"/>
            <a:ext cx="2689225" cy="2017712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48134" name="Picture 6" descr="P10000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12988" y="3486150"/>
            <a:ext cx="3205162" cy="2403475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7175" name="Picture 7" descr="P1000063"/>
          <p:cNvPicPr>
            <a:picLocks noChangeAspect="1" noChangeArrowheads="1"/>
          </p:cNvPicPr>
          <p:nvPr/>
        </p:nvPicPr>
        <p:blipFill>
          <a:blip r:embed="rId5" cstate="email">
            <a:lum contrast="-6000"/>
          </a:blip>
          <a:srcRect/>
          <a:stretch>
            <a:fillRect/>
          </a:stretch>
        </p:blipFill>
        <p:spPr bwMode="auto">
          <a:xfrm>
            <a:off x="-5608638" y="-5348288"/>
            <a:ext cx="363855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 descr="P100006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27613" y="1700213"/>
            <a:ext cx="2997200" cy="2247900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48138" name="Picture 10" descr="P100013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91463" y="3606800"/>
            <a:ext cx="3063875" cy="2297113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74688" y="412750"/>
            <a:ext cx="4903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663300"/>
                </a:solidFill>
                <a:latin typeface="Calibri" pitchFamily="34" charset="0"/>
              </a:rPr>
              <a:t>Структура опытно – исследовательской деятельности в зоне природы в группе</a:t>
            </a:r>
          </a:p>
        </p:txBody>
      </p:sp>
      <p:graphicFrame>
        <p:nvGraphicFramePr>
          <p:cNvPr id="46126" name="Group 46"/>
          <p:cNvGraphicFramePr>
            <a:graphicFrameLocks noGrp="1"/>
          </p:cNvGraphicFramePr>
          <p:nvPr/>
        </p:nvGraphicFramePr>
        <p:xfrm>
          <a:off x="201613" y="1504950"/>
          <a:ext cx="11442700" cy="5354321"/>
        </p:xfrm>
        <a:graphic>
          <a:graphicData uri="http://schemas.openxmlformats.org/drawingml/2006/table">
            <a:tbl>
              <a:tblPr/>
              <a:tblGrid>
                <a:gridCol w="1909762"/>
                <a:gridCol w="9532938"/>
              </a:tblGrid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Объекты для опытов и исследований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Содержание работы (что исследуем)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Растения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-какие условия жизни нужны;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- какую роль играют свет, вода, тепло, воздух в жизни растений;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изучение корней растений («прозрачный горшочек»);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- растёт ли растение? (семечка)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- отличительные особенности комнатных растений: внешние особенности, тенелюбивые – светолюбивые, засухоустойчивые – влаголюбивые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- стадии развития комнатных растений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Животные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-какие условия жизни нужны;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- роль воды, тепла, пищи в жизни животных;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исследование повадок, привычек, есть ли слух, зрение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- клетка, аквариум – показать приспособление животных к среде обитания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- зависимость размера животного от размера жилища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Календарь погоды и фенологический календарь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- Сопоставление календаря погоды и фенологического календаря по трём напрвлениям: погодные условия – растения - насекомые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Лаборатория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Свойства песка (сыпучесть, рыхлость, способность пропускать воду)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- свойства глины (пластичность, вязкость, неспособность пропускать воду)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- свойства воды, различные состояния воды (прозрачность, без цвета, запаха и вкуса; твёрдая, жидкая, парообразная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- вода в жизни растений и животных; загрязнённость воды, влияние на здоровье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127" name="Picture 47" descr="P1010973"/>
          <p:cNvPicPr>
            <a:picLocks noChangeAspect="1" noChangeArrowheads="1"/>
          </p:cNvPicPr>
          <p:nvPr/>
        </p:nvPicPr>
        <p:blipFill>
          <a:blip r:embed="rId3" cstate="email">
            <a:lum contrast="-12000"/>
          </a:blip>
          <a:srcRect/>
          <a:stretch>
            <a:fillRect/>
          </a:stretch>
        </p:blipFill>
        <p:spPr bwMode="auto">
          <a:xfrm>
            <a:off x="7607300" y="0"/>
            <a:ext cx="4048125" cy="2868613"/>
          </a:xfrm>
          <a:prstGeom prst="rect">
            <a:avLst/>
          </a:prstGeom>
          <a:solidFill>
            <a:srgbClr val="8000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3BDCC"/>
            </a:gs>
            <a:gs pos="50000">
              <a:srgbClr val="CCECFF"/>
            </a:gs>
            <a:gs pos="100000">
              <a:srgbClr val="A3BD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393825" y="207963"/>
            <a:ext cx="9058275" cy="26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Экологизация</a:t>
            </a:r>
            <a:r>
              <a:rPr lang="ru-RU" sz="3600" kern="10" dirty="0"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 развивающей среды в ДОО</a:t>
            </a:r>
          </a:p>
        </p:txBody>
      </p:sp>
      <p:graphicFrame>
        <p:nvGraphicFramePr>
          <p:cNvPr id="45199" name="Group 143"/>
          <p:cNvGraphicFramePr>
            <a:graphicFrameLocks noGrp="1"/>
          </p:cNvGraphicFramePr>
          <p:nvPr/>
        </p:nvGraphicFramePr>
        <p:xfrm>
          <a:off x="0" y="496888"/>
          <a:ext cx="12103100" cy="6692392"/>
        </p:xfrm>
        <a:graphic>
          <a:graphicData uri="http://schemas.openxmlformats.org/drawingml/2006/table">
            <a:tbl>
              <a:tblPr/>
              <a:tblGrid>
                <a:gridCol w="1466850"/>
                <a:gridCol w="3967163"/>
                <a:gridCol w="6669087"/>
              </a:tblGrid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Black" pitchFamily="34" charset="0"/>
                        </a:rPr>
                        <a:t>Элементы развивающей среды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</a:rPr>
                        <a:t>Функциональная роль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</a:rPr>
                        <a:t>Формы и методы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1.Уголок природы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познавательная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эколого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– эстетическая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формирование нравственных качеств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приобретение навыков ухода за живой природой, воспитание бережного отношения к ней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НОД по экологическому воспитанию;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Наблюдения за объектами живой природы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рассматривание природных зон, беседы;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работа с календарём природы и фенологическим календарём;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труд по уходу за живыми  объектами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исследовательская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2.Экологическая тропинка на участке ДОО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-познавательная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эколого – оздоровительная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развитие эмоциональной и сенсорной сферы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эмоционально – позитивное и безопасное общение с природой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-исследовательская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игры;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практическая деятельность(посадка растений, уход за ними);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фенологические наблюдения;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общение с природой ближайшего окружения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исследовательская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Огород,сад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познавательная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эколого – эстетическая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эколого – оздоровительная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формирование трудовых навыков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выработка навыков экологически безопасного поведения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- посадка и уход за растениями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наблюдение стадий их роста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ведение дневников наблюдений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сбор урожая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знакомство с правилами экологической безопасности для себя и природы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4.Музыкальный, физкультурный залы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познавательная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эколого – эстетическая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эколого – оздоровительная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Проведение экологических, фольклорных праздников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песни, хореографические произведения  о природе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выставки рисунков, поделок из природного материала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подвижные игры, упражнения – перевоплощения в объекты живой природы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дыхательная и др. виды гимнастики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5.Уголок для родителей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познавательная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-информационная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-методические рекомендации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выставки совместных работ детей и родителей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-экологическая газета «Прикоснись к природе сердцем»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3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6.Экологически развивающая среда в группах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-познавательная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эколого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– эстетическая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эмоционально – позитивное и безопасное общение с природой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развитие воображения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приобретение навыков ухода за живой природой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Игры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Общение с природой и помощь в уходе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тематические выставки детских работ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ведение календарей погоды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чтение художественной литературы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экологический кружок «Экология города»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764857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6633"/>
                </a:solidFill>
                <a:latin typeface="Impact"/>
              </a:rPr>
              <a:t>Средства экологического воспитания</a:t>
            </a:r>
          </a:p>
        </p:txBody>
      </p:sp>
      <p:pic>
        <p:nvPicPr>
          <p:cNvPr id="47108" name="Picture 4" descr="P1010955"/>
          <p:cNvPicPr>
            <a:picLocks noChangeAspect="1" noChangeArrowheads="1"/>
          </p:cNvPicPr>
          <p:nvPr/>
        </p:nvPicPr>
        <p:blipFill>
          <a:blip r:embed="rId2" cstate="email">
            <a:lum contrast="-6000"/>
          </a:blip>
          <a:srcRect/>
          <a:stretch>
            <a:fillRect/>
          </a:stretch>
        </p:blipFill>
        <p:spPr bwMode="auto">
          <a:xfrm>
            <a:off x="8335963" y="661988"/>
            <a:ext cx="3146425" cy="2290762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7109" name="Picture 5" descr="P101095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6175" y="771525"/>
            <a:ext cx="3224213" cy="2417763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7110" name="Picture 6" descr="P1010962"/>
          <p:cNvPicPr>
            <a:picLocks noChangeAspect="1" noChangeArrowheads="1"/>
          </p:cNvPicPr>
          <p:nvPr/>
        </p:nvPicPr>
        <p:blipFill>
          <a:blip r:embed="rId4" cstate="email">
            <a:lum contrast="-6000"/>
          </a:blip>
          <a:srcRect/>
          <a:stretch>
            <a:fillRect/>
          </a:stretch>
        </p:blipFill>
        <p:spPr bwMode="auto">
          <a:xfrm>
            <a:off x="4722813" y="4514850"/>
            <a:ext cx="3143250" cy="234315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7111" name="Picture 7" descr="P101097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896350" y="2514600"/>
            <a:ext cx="3013075" cy="25146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7114" name="Picture 10" descr="P1010972"/>
          <p:cNvPicPr>
            <a:picLocks noChangeAspect="1" noChangeArrowheads="1"/>
          </p:cNvPicPr>
          <p:nvPr/>
        </p:nvPicPr>
        <p:blipFill>
          <a:blip r:embed="rId6" cstate="email">
            <a:lum contrast="-12000"/>
          </a:blip>
          <a:srcRect/>
          <a:stretch>
            <a:fillRect/>
          </a:stretch>
        </p:blipFill>
        <p:spPr bwMode="auto">
          <a:xfrm>
            <a:off x="4602163" y="609600"/>
            <a:ext cx="3151187" cy="2243138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7115" name="Picture 11" descr="P101097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80363" y="4664075"/>
            <a:ext cx="3209925" cy="219392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7116" name="Picture 12" descr="P1010802"/>
          <p:cNvPicPr>
            <a:picLocks noChangeAspect="1" noChangeArrowheads="1"/>
          </p:cNvPicPr>
          <p:nvPr/>
        </p:nvPicPr>
        <p:blipFill>
          <a:blip r:embed="rId8" cstate="email">
            <a:lum contrast="-6000"/>
          </a:blip>
          <a:srcRect/>
          <a:stretch>
            <a:fillRect/>
          </a:stretch>
        </p:blipFill>
        <p:spPr bwMode="auto">
          <a:xfrm>
            <a:off x="1389063" y="4645025"/>
            <a:ext cx="3203575" cy="221297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7117" name="Picture 13" descr="P101070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9463" y="2571750"/>
            <a:ext cx="3025775" cy="2147888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7118" name="Picture 14" descr="P101067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43438" y="2857500"/>
            <a:ext cx="3062287" cy="2144713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98525" y="1944688"/>
            <a:ext cx="1129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180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228359" y="381367"/>
            <a:ext cx="5686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Экологическое пространство ДОУ</a:t>
            </a:r>
          </a:p>
        </p:txBody>
      </p:sp>
      <p:pic>
        <p:nvPicPr>
          <p:cNvPr id="51202" name="Picture 2" descr="E:\DCIM\103_PANA\P10307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92734">
            <a:off x="322135" y="1260944"/>
            <a:ext cx="3054969" cy="353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1\Desktop\Мои документы\начинающий методист\2015-2016 учебный год\аттестация\документы на Краснову\фото\P102086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00000">
            <a:off x="8595485" y="3694334"/>
            <a:ext cx="3326130" cy="261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 descr="E:\DCIM\103_PANA\P10307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92499" y="3177858"/>
            <a:ext cx="2530863" cy="337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5" name="Picture 5" descr="C:\Users\1\Desktop\Мои документы\начинающий методист\2015-2016 учебный год\паспорт ДОУ\предметная среда\2 младшая\P103038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63215">
            <a:off x="8807461" y="661137"/>
            <a:ext cx="2858429" cy="2143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6" name="Picture 6" descr="C:\Users\1\Desktop\Фото\2015-16 учебный год\уголок экологии+огород\P103035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4073" y="1494883"/>
            <a:ext cx="2898852" cy="386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BDD7EE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1149</Words>
  <Application>Microsoft Office PowerPoint</Application>
  <PresentationFormat>Произвольный</PresentationFormat>
  <Paragraphs>231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Итоговое мероприятие по реализации темы проекта –  праздник «День Земли» (22 апреля)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32</cp:revision>
  <dcterms:created xsi:type="dcterms:W3CDTF">2014-10-21T17:07:53Z</dcterms:created>
  <dcterms:modified xsi:type="dcterms:W3CDTF">2016-03-26T14:09:36Z</dcterms:modified>
</cp:coreProperties>
</file>