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74" r:id="rId4"/>
    <p:sldId id="285" r:id="rId5"/>
    <p:sldId id="284" r:id="rId6"/>
    <p:sldId id="278" r:id="rId7"/>
    <p:sldId id="288" r:id="rId8"/>
    <p:sldId id="279" r:id="rId9"/>
    <p:sldId id="289" r:id="rId10"/>
    <p:sldId id="28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54F887-25F1-45FF-92C4-B02D71F7603E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2A1BAF-C395-432F-8A0D-643D8688A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A1BAF-C395-432F-8A0D-643D8688A28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2C80-6C95-4786-A24C-6307152AEAC3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FFD3A7-E251-4924-92E9-4035F700A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94E8-E2D7-4949-A4DA-D45F7996828B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C3F3-9ECA-4460-A82F-948C9806C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4577-CCAF-4FFC-B34C-26DBA74E2FD1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818D-B601-46CA-8F6D-A55D9B98B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CC9D-0D81-4D22-83FF-03EEDC980B28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13E2-89DA-46B1-9DB3-A2FCD88FC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A65C-6919-4F10-81ED-406D9D24816B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1C93-EA72-4D8E-934C-2AC36AB31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A340-F2DD-40D6-B38B-77D45420C8DB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D40C-2E2C-46D5-A2BE-3127AE2D7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3E7F38-8CDC-4099-B5ED-8DEAB62687A0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1450F5-F049-4CEC-806F-FAFECDEC2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6E73-9DBC-4843-95A0-C5F3001A96DC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B3BC-ED4C-4B7D-A241-95C418697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45063-1A3F-4C42-9563-47952096CCBE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C9DF-BCD8-4414-AAE3-2C7597695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8D2C-B9CF-4DF6-9D19-A83F18A8543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5D40-6D08-4E20-8768-D046D60D8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B305-2C1F-46DA-8A32-20C73AC0861C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9E20-F38D-4C37-962F-8A05D2D56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F69EA-BBA0-4CB6-9B3F-2386769D29B9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E7BA30-3DAF-4B39-B14D-C6B65DC10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6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>
            <a:normAutofit fontScale="90000"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бюджетное дошкольное образовательное учреждение «Детский сад №17»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401050" cy="4573588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Georgia" pitchFamily="18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Ранняя профориентация старших дошкольников</a:t>
            </a:r>
          </a:p>
          <a:p>
            <a:pPr algn="ctr">
              <a:buFont typeface="Georgia" pitchFamily="18" charset="0"/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в совместной игровой деятельности с родителями.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 rot="10800000" flipV="1">
            <a:off x="3643313" y="4848225"/>
            <a:ext cx="4929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b="1" dirty="0" smtClean="0">
                <a:latin typeface="Georgia" pitchFamily="18" charset="0"/>
                <a:cs typeface="Times New Roman" pitchFamily="18" charset="0"/>
              </a:rPr>
              <a:t>Воспитатель 1 </a:t>
            </a:r>
            <a:r>
              <a:rPr lang="ru-RU" sz="1400" b="1" dirty="0" err="1" smtClean="0">
                <a:latin typeface="Georgia" pitchFamily="18" charset="0"/>
                <a:cs typeface="Times New Roman" pitchFamily="18" charset="0"/>
              </a:rPr>
              <a:t>квал</a:t>
            </a:r>
            <a:r>
              <a:rPr lang="ru-RU" sz="1400" b="1" dirty="0" smtClean="0">
                <a:latin typeface="Georgia" pitchFamily="18" charset="0"/>
                <a:cs typeface="Times New Roman" pitchFamily="18" charset="0"/>
              </a:rPr>
              <a:t>. категории</a:t>
            </a:r>
            <a:endParaRPr lang="ru-RU" sz="1400" b="1" dirty="0">
              <a:latin typeface="Georgia" pitchFamily="18" charset="0"/>
              <a:cs typeface="Times New Roman" pitchFamily="18" charset="0"/>
            </a:endParaRPr>
          </a:p>
          <a:p>
            <a:pPr algn="r"/>
            <a:r>
              <a:rPr lang="ru-RU" sz="1400" b="1" dirty="0">
                <a:latin typeface="Georgia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Georgia" pitchFamily="18" charset="0"/>
                <a:cs typeface="Times New Roman" pitchFamily="18" charset="0"/>
              </a:rPr>
              <a:t>МБДОУ </a:t>
            </a:r>
            <a:r>
              <a:rPr lang="ru-RU" sz="1400" b="1" dirty="0" err="1" smtClean="0">
                <a:latin typeface="Georgia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Georgia" pitchFamily="18" charset="0"/>
                <a:cs typeface="Times New Roman" pitchFamily="18" charset="0"/>
              </a:rPr>
              <a:t>/с №17 </a:t>
            </a:r>
            <a:endParaRPr lang="ru-RU" sz="1400" b="1" dirty="0">
              <a:latin typeface="Georgia" pitchFamily="18" charset="0"/>
              <a:cs typeface="Times New Roman" pitchFamily="18" charset="0"/>
            </a:endParaRPr>
          </a:p>
          <a:p>
            <a:pPr algn="r"/>
            <a:r>
              <a:rPr lang="ru-RU" sz="14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Georgia" pitchFamily="18" charset="0"/>
                <a:cs typeface="Times New Roman" pitchFamily="18" charset="0"/>
              </a:rPr>
              <a:t>Корж М.Э.</a:t>
            </a:r>
            <a:endParaRPr lang="ru-RU" sz="1400" b="1" dirty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Georgia" pitchFamily="18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2928938" y="5643563"/>
            <a:ext cx="29289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8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000" b="1" dirty="0">
              <a:latin typeface="Georgia" pitchFamily="18" charset="0"/>
            </a:endParaRPr>
          </a:p>
          <a:p>
            <a:pPr marL="26988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 b="1" dirty="0">
                <a:latin typeface="Georgia" pitchFamily="18" charset="0"/>
              </a:rPr>
              <a:t>Таганрог </a:t>
            </a:r>
            <a:r>
              <a:rPr lang="ru-RU" sz="2000" b="1" dirty="0" smtClean="0">
                <a:latin typeface="Georgia" pitchFamily="18" charset="0"/>
              </a:rPr>
              <a:t>2016 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 профессий в играх с родителями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Владелец\Desktop\-3-1024 (1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2854325" cy="1643063"/>
          </a:xfrm>
          <a:prstGeom prst="rect">
            <a:avLst/>
          </a:prstGeom>
          <a:noFill/>
        </p:spPr>
      </p:pic>
      <p:pic>
        <p:nvPicPr>
          <p:cNvPr id="2050" name="Picture 2" descr="C:\Users\Владелец\Desktop\-2-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221088"/>
            <a:ext cx="2959794" cy="1767435"/>
          </a:xfrm>
          <a:prstGeom prst="rect">
            <a:avLst/>
          </a:prstGeom>
          <a:noFill/>
        </p:spPr>
      </p:pic>
      <p:pic>
        <p:nvPicPr>
          <p:cNvPr id="2054" name="Picture 6" descr="C:\Users\Владелец\Desktop\-1-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3058966" cy="2065590"/>
          </a:xfrm>
          <a:prstGeom prst="rect">
            <a:avLst/>
          </a:prstGeom>
          <a:noFill/>
        </p:spPr>
      </p:pic>
      <p:pic>
        <p:nvPicPr>
          <p:cNvPr id="2055" name="Picture 7" descr="C:\Users\Владелец\Desktop\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916832"/>
            <a:ext cx="2406085" cy="1848425"/>
          </a:xfrm>
          <a:prstGeom prst="rect">
            <a:avLst/>
          </a:prstGeom>
          <a:noFill/>
        </p:spPr>
      </p:pic>
      <p:pic>
        <p:nvPicPr>
          <p:cNvPr id="2056" name="Picture 8" descr="G:\176___02\IMG_32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2420888"/>
            <a:ext cx="2267744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24936" cy="453650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Одной из актуальных  задач    современной системы образования является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индивидуализация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воспитанников.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 настоящее время ориентация детей дошкольного возраста в мире профессий и в труде взрослых рассматривается как неотъемлемое условие их всестороннего, полноценного развития.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процесс развития и саморазвития человека в ходе усвоения и воспроизводства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опыта 	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неотъемлемая часть общекультурной среды, формирующая целостный жизненный опыт ребенка в социальной сети.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6470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352928" cy="4464496"/>
          </a:xfrm>
        </p:spPr>
        <p:txBody>
          <a:bodyPr/>
          <a:lstStyle/>
          <a:p>
            <a:pPr hangingPunct="0">
              <a:buNone/>
            </a:pPr>
            <a:r>
              <a:rPr lang="ru-RU" sz="1800" smtClean="0"/>
              <a:t>       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остановлении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Минтруда РФ «Об утверждении Положения о профессиональной ориентации и психологической поддержке населения в Российской Федерации» от 27 сентября 1996 г. № 1 </a:t>
            </a:r>
          </a:p>
          <a:p>
            <a:pPr hangingPunc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профессиональная ориентация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определяется как один из компонентов общечеловеческой культуры, проявляющийся в заботе общества о профессиональном становлении подрастающего поколения, а также как комплекс специальных мер содействия человеку в профессиональном самоопределении и выборе оптимального вида занятости с учётом его потребностей и возможностей, социально-экономической ситуации на рынке труда.</a:t>
            </a:r>
          </a:p>
          <a:p>
            <a:pPr hangingPunct="0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2089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Нормативно-правовая  база</a:t>
            </a:r>
            <a:br>
              <a:rPr lang="ru-RU" sz="2000" b="1" dirty="0" smtClean="0">
                <a:latin typeface="Times New Roman" pitchFamily="18" charset="0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381642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Профессиональное становление неразрывно связано с возрастным развитием человека, и периоду дошкольного детства соответствует I этап профессионального развития: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этап формирования конкретно-наглядных представлений о мире профессий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данном этапе у ребенка формируется определенная наглядная основа, на которой будет базироваться дальнейшее развитие профессионального самосознания, положительное отношение к профессиональному миру, людям труда.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2809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Профессиональное развитие</a:t>
            </a:r>
            <a:br>
              <a:rPr lang="ru-RU" sz="2000" b="1" dirty="0" smtClean="0">
                <a:latin typeface="Times New Roman" pitchFamily="18" charset="0"/>
              </a:rPr>
            </a:b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60851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Большую роль в формировании представлений дошкольников о профессиональной деятельности взрослых играют сюжетно – ролевые игры профессионально – ориентированной направленности.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Ролевая игра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–форма моделирования ребенком социальных отношений и свободная импровизация, неподчинённая жёстким правилам , неизменяемым условиям. Данный вид игр представляет собой игровое обучение, основанное на стремлении действовать по мотивам воображаемой ситуации. В основе такой  игры лежит какая-то «тайна», неизвестность результата. Процесс игры – ведущее к разрядке приключение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5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Значение сюжетно- ролевой игры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320480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наиболее распространенным сюжетам  игр детей дошкольного возраста можно отнести: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созидательные сюжеты (создание фабрики, театра)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сюжеты поиска и открытия («Экспедиция», «Путешествие», «Полеты в космос»)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сюжеты, связанные с романтикой профессии (в моряков, путешественников)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военные и военизированные сюжеты (в полицию, войну)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сюжеты, связанные с искусством (игры в «киностудию», «в цирк», «в театр»)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Сюжеты  ролевых игр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 в ДОУ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392488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ребенок знает о назначении техники и материалов в трудовой деятельности взрослых;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называет профессионально важные качества представителей разных профессий;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выделяет структуру трудовых процессов(цель, материалы, инструменты, трудовые действия , результат);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имеет представление о семейном бюджете и назначении денег.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моделирует в игре отношения между людьми разных профессий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семьей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504" y="1700809"/>
            <a:ext cx="8856984" cy="4249142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Помощь родителей в таком важном и ответственном деле, как приобщение детей к труду и знакомство с профессиями, важна и необходима. Семья- это то пространство, где формируется отношение к работе , профессиональной деятельности. Ведь именно родители лучше чувствуют и знают своего ребенка, наблюдают его характер, привычки и интересы в течение многих лет. 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Родители воспитанников являются «живым» </a:t>
            </a:r>
            <a:r>
              <a:rPr lang="ru-RU" sz="2200" u="sng" dirty="0" err="1" smtClean="0">
                <a:latin typeface="Times New Roman" pitchFamily="18" charset="0"/>
                <a:cs typeface="Times New Roman" pitchFamily="18" charset="0"/>
              </a:rPr>
              <a:t>профориентационным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 примером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Родитель может выступить как эксперт и поделиться той информацией,  которой он владеет: рассказать , что представляет собой та или иная профессия , где можно встретить такую работу, какие ограничения она накладывает.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022"/>
          </a:xfrm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Клубы («Все работы хороши, выбирай на вкус»);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Буклеты и памятки ( «Герои труда», «Трудовые династии», «Профессии села»);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Семинары («Как привить ребенку трудолюбие», «Учиться никогда не поздно»);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Театрализация;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Стенгазета «Наши игры и игры наших родителей»;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Организация настольных игр экономической тематики «Что почем?»,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«Монополия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«Луна-парк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Проведение тематических праздников «День железнодорожника», «День воспитателя».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676</TotalTime>
  <Words>513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муниципальное бюджетное дошкольное образовательное учреждение «Детский сад №17» </vt:lpstr>
      <vt:lpstr>    Одной из актуальных  задач    современной системы образования является социализация  и индивидуализация  воспитанников.      В настоящее время ориентация детей дошкольного возраста в мире профессий и в труде взрослых рассматривается как неотъемлемое условие их всестороннего, полноценного развития.    Социализация – процесс развития и саморазвития человека в ходе усвоения и воспроизводства социокультурного опыта        Профориентация –  неотъемлемая часть общекультурной среды, формирующая целостный жизненный опыт ребенка в социальной сети.  </vt:lpstr>
      <vt:lpstr>  </vt:lpstr>
      <vt:lpstr>Слайд 4</vt:lpstr>
      <vt:lpstr>Слайд 5</vt:lpstr>
      <vt:lpstr>Слайд 6</vt:lpstr>
      <vt:lpstr>Результаты профориентационной работы в ДОУ</vt:lpstr>
      <vt:lpstr>Взаимодействие с семьей</vt:lpstr>
      <vt:lpstr>Формы работы с родителями</vt:lpstr>
      <vt:lpstr>Мир профессий в играх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МАРИЯ РОМАН</cp:lastModifiedBy>
  <cp:revision>240</cp:revision>
  <dcterms:modified xsi:type="dcterms:W3CDTF">2001-12-31T22:28:49Z</dcterms:modified>
</cp:coreProperties>
</file>