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64" r:id="rId4"/>
    <p:sldId id="257" r:id="rId5"/>
    <p:sldId id="258" r:id="rId6"/>
    <p:sldId id="265" r:id="rId7"/>
    <p:sldId id="261" r:id="rId8"/>
    <p:sldId id="259" r:id="rId9"/>
    <p:sldId id="266" r:id="rId10"/>
    <p:sldId id="260" r:id="rId11"/>
    <p:sldId id="263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126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CFE9E-E253-4091-A4D7-C161207EE80E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FCAB1-22D0-4ED3-A264-00B01EC8BA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1808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CFE9E-E253-4091-A4D7-C161207EE80E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FCAB1-22D0-4ED3-A264-00B01EC8BA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9260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CFE9E-E253-4091-A4D7-C161207EE80E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FCAB1-22D0-4ED3-A264-00B01EC8BA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3909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CFE9E-E253-4091-A4D7-C161207EE80E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FCAB1-22D0-4ED3-A264-00B01EC8BA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6220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CFE9E-E253-4091-A4D7-C161207EE80E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FCAB1-22D0-4ED3-A264-00B01EC8BA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9498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CFE9E-E253-4091-A4D7-C161207EE80E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FCAB1-22D0-4ED3-A264-00B01EC8BA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5925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CFE9E-E253-4091-A4D7-C161207EE80E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FCAB1-22D0-4ED3-A264-00B01EC8BA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7940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CFE9E-E253-4091-A4D7-C161207EE80E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FCAB1-22D0-4ED3-A264-00B01EC8BA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1041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CFE9E-E253-4091-A4D7-C161207EE80E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FCAB1-22D0-4ED3-A264-00B01EC8BA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4086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CFE9E-E253-4091-A4D7-C161207EE80E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FCAB1-22D0-4ED3-A264-00B01EC8BA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6176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CFE9E-E253-4091-A4D7-C161207EE80E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FCAB1-22D0-4ED3-A264-00B01EC8BA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0602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CFE9E-E253-4091-A4D7-C161207EE80E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FCAB1-22D0-4ED3-A264-00B01EC8BA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5203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.mp3"/><Relationship Id="rId6" Type="http://schemas.openxmlformats.org/officeDocument/2006/relationships/image" Target="../media/image3.png"/><Relationship Id="rId5" Type="http://schemas.microsoft.com/office/2007/relationships/media" Target="../media/media1.mp3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.mp3"/><Relationship Id="rId6" Type="http://schemas.openxmlformats.org/officeDocument/2006/relationships/image" Target="../media/image3.png"/><Relationship Id="rId5" Type="http://schemas.microsoft.com/office/2007/relationships/media" Target="../media/media1.mp3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Pesnya_iz_k-f_Kaplya_v_more_-_Volshebnaya_shapochka_muzyka_iz_V_gostyah_u_skazki_(iPlayer.fm).mp3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.mp3"/><Relationship Id="rId6" Type="http://schemas.openxmlformats.org/officeDocument/2006/relationships/image" Target="../media/image3.png"/><Relationship Id="rId5" Type="http://schemas.microsoft.com/office/2007/relationships/media" Target="../media/media1.mp3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.mp3"/><Relationship Id="rId6" Type="http://schemas.openxmlformats.org/officeDocument/2006/relationships/image" Target="../media/image3.png"/><Relationship Id="rId5" Type="http://schemas.microsoft.com/office/2007/relationships/media" Target="../media/media1.mp3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.mp3"/><Relationship Id="rId6" Type="http://schemas.openxmlformats.org/officeDocument/2006/relationships/image" Target="../media/image3.png"/><Relationship Id="rId5" Type="http://schemas.microsoft.com/office/2007/relationships/media" Target="../media/media1.mp3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4" t="673" r="3333"/>
          <a:stretch/>
        </p:blipFill>
        <p:spPr>
          <a:xfrm>
            <a:off x="2866029" y="1965278"/>
            <a:ext cx="5950424" cy="47494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Na_SMS_-_Zvuk_Kolokolchikov_(xMusic.me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9871880" y="5498910"/>
            <a:ext cx="609600" cy="60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83140" y="1050877"/>
            <a:ext cx="8598090" cy="1296538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Цветик - семицветик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6776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90" r="2349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64" t="10460" r="21744" b="13436"/>
          <a:stretch/>
        </p:blipFill>
        <p:spPr>
          <a:xfrm>
            <a:off x="0" y="73856"/>
            <a:ext cx="12192000" cy="6710288"/>
          </a:xfrm>
          <a:prstGeom prst="rect">
            <a:avLst/>
          </a:prstGeom>
        </p:spPr>
      </p:pic>
      <p:pic>
        <p:nvPicPr>
          <p:cNvPr id="4" name="Na_SMS_-_Zvuk_Kolokolchikov_(xMusic.me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0854518" y="55660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4237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14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41946" y="1392072"/>
            <a:ext cx="9921923" cy="1828800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  <a:endParaRPr lang="ru-RU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4807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esnya_iz_k-f_Kaplya_v_more_-_Volshebnaya_shapochka_muzyka_iz_V_gostyah_u_skazki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0668000" y="606552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6596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3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4" t="673" r="3333"/>
          <a:stretch/>
        </p:blipFill>
        <p:spPr>
          <a:xfrm>
            <a:off x="2759121" y="409433"/>
            <a:ext cx="6673755" cy="60391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Na_SMS_-_Zvuk_Kolokolchikov_(xMusic.me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9871880" y="54989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9490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667751" y="4166567"/>
            <a:ext cx="1637732" cy="151490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 rot="20186661">
            <a:off x="2233579" y="2556636"/>
            <a:ext cx="3877635" cy="162089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53959" y="2777652"/>
            <a:ext cx="1278341" cy="117885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934312" y="4711888"/>
            <a:ext cx="1949295" cy="179374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 rot="14096280">
            <a:off x="5999793" y="2581073"/>
            <a:ext cx="2729552" cy="106559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 rot="12267126">
            <a:off x="2636369" y="5389492"/>
            <a:ext cx="1824025" cy="70227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20146074">
            <a:off x="1178253" y="4399142"/>
            <a:ext cx="874045" cy="204386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 rot="1597887">
            <a:off x="2285730" y="1825898"/>
            <a:ext cx="537419" cy="13403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 rot="18120285">
            <a:off x="8942271" y="4308226"/>
            <a:ext cx="3348169" cy="15307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687166" y="1975619"/>
            <a:ext cx="1949295" cy="179374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53959" y="272017"/>
            <a:ext cx="11224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 фигура здесь лишняя</a:t>
            </a:r>
            <a:endParaRPr lang="ru-RU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787211" y="1140897"/>
            <a:ext cx="825172" cy="76299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13055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2958758">
            <a:off x="2594713" y="2322981"/>
            <a:ext cx="1678675" cy="16636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19029483">
            <a:off x="9933077" y="5106031"/>
            <a:ext cx="1064089" cy="10645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18479379">
            <a:off x="10037159" y="2631317"/>
            <a:ext cx="1967925" cy="106194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152058" y="2131557"/>
            <a:ext cx="1346784" cy="125308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549385">
            <a:off x="291940" y="4886242"/>
            <a:ext cx="2879677" cy="9271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20425182">
            <a:off x="5850884" y="2099595"/>
            <a:ext cx="1228298" cy="27489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rot="19795538">
            <a:off x="4562335" y="3674140"/>
            <a:ext cx="1050875" cy="1318739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1084683">
            <a:off x="7853913" y="3865207"/>
            <a:ext cx="693137" cy="27489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03481" y="2740405"/>
            <a:ext cx="1228298" cy="119274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17281326">
            <a:off x="4624376" y="5319332"/>
            <a:ext cx="709676" cy="152296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949900" y="411012"/>
            <a:ext cx="62185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 </a:t>
            </a:r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фигура </a:t>
            </a:r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здесь лишняя</a:t>
            </a:r>
          </a:p>
        </p:txBody>
      </p:sp>
    </p:spTree>
    <p:extLst>
      <p:ext uri="{BB962C8B-B14F-4D97-AF65-F5344CB8AC3E}">
        <p14:creationId xmlns:p14="http://schemas.microsoft.com/office/powerpoint/2010/main" xmlns="" val="2203483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4" t="673" r="3333"/>
          <a:stretch/>
        </p:blipFill>
        <p:spPr>
          <a:xfrm>
            <a:off x="2156345" y="573206"/>
            <a:ext cx="7715535" cy="60391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Na_SMS_-_Zvuk_Kolokolchikov_(xMusic.me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9871880" y="54989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02144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2866" y="1637729"/>
            <a:ext cx="5759355" cy="42444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Трапеция 3"/>
          <p:cNvSpPr/>
          <p:nvPr/>
        </p:nvSpPr>
        <p:spPr>
          <a:xfrm>
            <a:off x="337526" y="391944"/>
            <a:ext cx="5759355" cy="1091821"/>
          </a:xfrm>
          <a:prstGeom prst="trapezoid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2838444" y="1786147"/>
            <a:ext cx="1466566" cy="1641147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804012" y="1803635"/>
            <a:ext cx="855543" cy="159465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604447" y="3998795"/>
            <a:ext cx="1369326" cy="133747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568618" y="4360458"/>
            <a:ext cx="1158921" cy="955346"/>
          </a:xfrm>
          <a:prstGeom prst="triangle">
            <a:avLst>
              <a:gd name="adj" fmla="val 47101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9934142" y="4565171"/>
            <a:ext cx="2088107" cy="13988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1179780" y="5315800"/>
            <a:ext cx="657368" cy="5459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220723" y="4674358"/>
            <a:ext cx="616425" cy="5254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094786" y="5336274"/>
            <a:ext cx="657368" cy="5459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094786" y="4657297"/>
            <a:ext cx="657368" cy="5459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1" name="Трапеция 20"/>
          <p:cNvSpPr/>
          <p:nvPr/>
        </p:nvSpPr>
        <p:spPr>
          <a:xfrm>
            <a:off x="9801356" y="4022677"/>
            <a:ext cx="2353680" cy="522024"/>
          </a:xfrm>
          <a:prstGeom prst="trapezoi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8341905" y="4735769"/>
            <a:ext cx="1378424" cy="122829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блако 1"/>
          <p:cNvSpPr/>
          <p:nvPr/>
        </p:nvSpPr>
        <p:spPr>
          <a:xfrm>
            <a:off x="6327973" y="4722121"/>
            <a:ext cx="1889139" cy="1187351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683" y="2037780"/>
            <a:ext cx="1346497" cy="1360511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365017" y="1786147"/>
            <a:ext cx="2035828" cy="182879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9938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777" y="2500972"/>
            <a:ext cx="5895833" cy="42444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Трапеция 3"/>
          <p:cNvSpPr/>
          <p:nvPr/>
        </p:nvSpPr>
        <p:spPr>
          <a:xfrm>
            <a:off x="228777" y="1248776"/>
            <a:ext cx="5895833" cy="1091821"/>
          </a:xfrm>
          <a:prstGeom prst="trapezoid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23304" y="2688609"/>
            <a:ext cx="1856096" cy="170596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2648888" y="2627194"/>
            <a:ext cx="1563166" cy="161043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781503" y="2627195"/>
            <a:ext cx="895965" cy="161385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471384" y="4949036"/>
            <a:ext cx="1535872" cy="143983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лако 10"/>
          <p:cNvSpPr/>
          <p:nvPr/>
        </p:nvSpPr>
        <p:spPr>
          <a:xfrm>
            <a:off x="6378108" y="5319222"/>
            <a:ext cx="1889139" cy="1187351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8467035" y="5694535"/>
            <a:ext cx="1068115" cy="805218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918431" y="5375531"/>
            <a:ext cx="1271330" cy="11395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0219983" y="5668955"/>
            <a:ext cx="668226" cy="5527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9830765" y="4623199"/>
            <a:ext cx="1446662" cy="736979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805" t="1780" r="24790" b="5088"/>
          <a:stretch/>
        </p:blipFill>
        <p:spPr>
          <a:xfrm>
            <a:off x="10632761" y="1636030"/>
            <a:ext cx="1514902" cy="2497541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8049316" y="322427"/>
            <a:ext cx="1016983" cy="19311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6765145" y="510089"/>
            <a:ext cx="1220801" cy="116006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8825004" y="1670149"/>
            <a:ext cx="1668552" cy="1736678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807101" y="2285995"/>
            <a:ext cx="1170586" cy="112935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523615" y="145437"/>
            <a:ext cx="1275959" cy="12240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>
            <a:off x="646188" y="5182772"/>
            <a:ext cx="1243714" cy="1160060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5582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-0.17226 0.672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20" y="3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6 L -0.18555 0.6715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84" y="3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4" t="673" r="3333"/>
          <a:stretch/>
        </p:blipFill>
        <p:spPr>
          <a:xfrm>
            <a:off x="2405574" y="409433"/>
            <a:ext cx="7174523" cy="60391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Na_SMS_-_Zvuk_Kolokolchikov_(xMusic.me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0601054" y="51612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68088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15</Words>
  <Application>Microsoft Office PowerPoint</Application>
  <PresentationFormat>Произвольный</PresentationFormat>
  <Paragraphs>4</Paragraphs>
  <Slides>11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Надежда</cp:lastModifiedBy>
  <cp:revision>31</cp:revision>
  <dcterms:created xsi:type="dcterms:W3CDTF">2016-03-13T18:33:36Z</dcterms:created>
  <dcterms:modified xsi:type="dcterms:W3CDTF">2016-03-22T06:58:21Z</dcterms:modified>
</cp:coreProperties>
</file>