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82" r:id="rId3"/>
    <p:sldId id="268" r:id="rId4"/>
    <p:sldId id="277" r:id="rId5"/>
    <p:sldId id="278" r:id="rId6"/>
    <p:sldId id="271" r:id="rId7"/>
    <p:sldId id="281" r:id="rId8"/>
    <p:sldId id="257" r:id="rId9"/>
    <p:sldId id="259" r:id="rId10"/>
    <p:sldId id="270" r:id="rId11"/>
    <p:sldId id="262" r:id="rId12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2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7958-CDB9-4168-A0AC-3965E6BBA8C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D867-3BF0-4C1D-913F-39FD6C7C8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D867-3BF0-4C1D-913F-39FD6C7C81C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4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0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04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37010D-3291-4B30-BB7E-8A8CAC0128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D073-BE29-4153-91A3-93F973A33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BFC1A-C20B-469C-B0B7-0F27C9B7D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92CD8-106C-48E8-A1A1-61991BE8D7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6945E-CB51-4122-9B43-EF6E07B53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F8F7F-C64A-4058-AD6D-9FCD8AC7A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98D92-C104-421C-8211-45B4797F9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3D89-B225-4C7B-B3C5-09600AD30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F219-EF5A-4C30-BDC7-6D6580C3C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39D84-5CD2-4573-92B9-010DA4342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72D9-9D58-45D2-8752-9BAA6D6007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00BEAB-0217-4F0E-8BA4-B83E8845DC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нтернет\мое напечатанное\презентации подготовка к школе\адаптация\3.jpg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 flipH="1"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85728"/>
            <a:ext cx="5143536" cy="2357454"/>
          </a:xfrm>
        </p:spPr>
        <p:txBody>
          <a:bodyPr/>
          <a:lstStyle/>
          <a:p>
            <a:r>
              <a:rPr lang="ru-RU" dirty="0" smtClean="0"/>
              <a:t>Адаптация детей к дошкольному учреждению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97450" y="5214950"/>
            <a:ext cx="4146550" cy="14287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/>
              <a:t>Педагог-психолог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МАДОУ </a:t>
            </a:r>
            <a:r>
              <a:rPr lang="ru-RU" sz="2200" dirty="0" err="1" smtClean="0"/>
              <a:t>д</a:t>
            </a:r>
            <a:r>
              <a:rPr lang="ru-RU" sz="2200" dirty="0" smtClean="0"/>
              <a:t>/с № 5</a:t>
            </a:r>
            <a:endParaRPr lang="ru-RU" sz="2200" dirty="0"/>
          </a:p>
          <a:p>
            <a:pPr>
              <a:lnSpc>
                <a:spcPct val="80000"/>
              </a:lnSpc>
            </a:pPr>
            <a:r>
              <a:rPr lang="ru-RU" sz="2200" dirty="0" err="1" smtClean="0"/>
              <a:t>Анголенко</a:t>
            </a:r>
            <a:r>
              <a:rPr lang="ru-RU" sz="22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200" dirty="0" smtClean="0"/>
              <a:t>Оксана Владимировна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428604"/>
            <a:ext cx="7143800" cy="1571636"/>
          </a:xfrm>
        </p:spPr>
        <p:txBody>
          <a:bodyPr/>
          <a:lstStyle/>
          <a:p>
            <a:r>
              <a:rPr lang="ru-RU" sz="2800" dirty="0" smtClean="0"/>
              <a:t>В ряде случаев сложности адаптации связаны с особенностями семейного окружения ребенка: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143116"/>
            <a:ext cx="7929618" cy="4357718"/>
          </a:xfrm>
        </p:spPr>
        <p:txBody>
          <a:bodyPr/>
          <a:lstStyle/>
          <a:p>
            <a:pPr marL="271463" indent="0">
              <a:lnSpc>
                <a:spcPct val="80000"/>
              </a:lnSpc>
              <a:buNone/>
            </a:pPr>
            <a:endParaRPr lang="ru-RU" sz="800" dirty="0" smtClean="0"/>
          </a:p>
          <a:p>
            <a:pPr marL="271463" indent="0">
              <a:lnSpc>
                <a:spcPct val="80000"/>
              </a:lnSpc>
            </a:pPr>
            <a:r>
              <a:rPr lang="ru-RU" sz="2200" dirty="0" smtClean="0"/>
              <a:t> чрезмерная опека (дома ребенок получает все, что пожелает, а в детском саду от него требуют самостоятельности, призывают считаться с другими детьми);</a:t>
            </a:r>
          </a:p>
          <a:p>
            <a:pPr marL="271463" indent="0">
              <a:lnSpc>
                <a:spcPct val="80000"/>
              </a:lnSpc>
            </a:pPr>
            <a:endParaRPr lang="ru-RU" sz="1400" dirty="0" smtClean="0"/>
          </a:p>
          <a:p>
            <a:pPr marL="271463" indent="0">
              <a:lnSpc>
                <a:spcPct val="80000"/>
              </a:lnSpc>
            </a:pPr>
            <a:r>
              <a:rPr lang="ru-RU" sz="2200" dirty="0" smtClean="0"/>
              <a:t> в присутствии ребенка родители ругают воспитателей или нелестно отзываются о дошкольном учреждении (такие ситуации недопустимы, так как родитель является безусловным авторитетом);</a:t>
            </a:r>
          </a:p>
          <a:p>
            <a:pPr marL="271463" indent="0">
              <a:lnSpc>
                <a:spcPct val="80000"/>
              </a:lnSpc>
            </a:pPr>
            <a:endParaRPr lang="ru-RU" sz="1400" dirty="0" smtClean="0"/>
          </a:p>
          <a:p>
            <a:pPr marL="271463" indent="0">
              <a:lnSpc>
                <a:spcPct val="80000"/>
              </a:lnSpc>
            </a:pPr>
            <a:r>
              <a:rPr lang="ru-RU" sz="2200" dirty="0" smtClean="0"/>
              <a:t> родители считают, что ребенок слишком маленький и не демонстрируют пример нужного социального поведения.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нтернет\мое напечатанное\презентации подготовка к школе\адаптация\000825896_1-3bde434be046c5271d1b0fdef85c5f87.png"/>
          <p:cNvPicPr>
            <a:picLocks noChangeAspect="1" noChangeArrowheads="1"/>
          </p:cNvPicPr>
          <p:nvPr/>
        </p:nvPicPr>
        <p:blipFill>
          <a:blip r:embed="rId2"/>
          <a:srcRect r="4410" b="12500"/>
          <a:stretch>
            <a:fillRect/>
          </a:stretch>
        </p:blipFill>
        <p:spPr bwMode="auto">
          <a:xfrm>
            <a:off x="4000464" y="304801"/>
            <a:ext cx="5143536" cy="6553199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42985"/>
          </a:xfrm>
        </p:spPr>
        <p:txBody>
          <a:bodyPr/>
          <a:lstStyle/>
          <a:p>
            <a:r>
              <a:rPr lang="ru-RU" sz="2800" dirty="0" smtClean="0"/>
              <a:t>Советы родителям в адаптационный период в дошкольном учреждении:</a:t>
            </a:r>
            <a:endParaRPr lang="ru-RU" sz="28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143116"/>
            <a:ext cx="4000528" cy="4572032"/>
          </a:xfrm>
        </p:spPr>
        <p:txBody>
          <a:bodyPr/>
          <a:lstStyle/>
          <a:p>
            <a:r>
              <a:rPr lang="ru-RU" sz="1600" dirty="0" smtClean="0"/>
              <a:t>готовьте ребенка к общению с другими детьми и взрослыми;</a:t>
            </a:r>
          </a:p>
          <a:p>
            <a:r>
              <a:rPr lang="ru-RU" sz="1600" dirty="0" smtClean="0"/>
              <a:t>обучайте элементарным навыкам самообслуживания;</a:t>
            </a:r>
          </a:p>
          <a:p>
            <a:r>
              <a:rPr lang="ru-RU" sz="1600" dirty="0" smtClean="0"/>
              <a:t>приучайте ребенка к детскому саду постепенно;</a:t>
            </a:r>
          </a:p>
          <a:p>
            <a:r>
              <a:rPr lang="ru-RU" sz="1600" dirty="0" smtClean="0"/>
              <a:t>приблизьте домашний режим к режиму дня детского сада;</a:t>
            </a:r>
          </a:p>
          <a:p>
            <a:r>
              <a:rPr lang="ru-RU" sz="1600" dirty="0" smtClean="0"/>
              <a:t>создавайте положительный образ воспитателя и детского сада;</a:t>
            </a:r>
          </a:p>
          <a:p>
            <a:r>
              <a:rPr lang="ru-RU" sz="1600" dirty="0" smtClean="0"/>
              <a:t>не поддавайтесь на провокации со стороны ребенка, будьте последовательны и уверенны в том, что делаете;</a:t>
            </a:r>
          </a:p>
          <a:p>
            <a:r>
              <a:rPr lang="ru-RU" sz="1600" dirty="0" smtClean="0"/>
              <a:t>дайте ребенку в садик его любимую игрушку.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313"/>
            <a:ext cx="7658123" cy="1142985"/>
          </a:xfrm>
        </p:spPr>
        <p:txBody>
          <a:bodyPr/>
          <a:lstStyle/>
          <a:p>
            <a:r>
              <a:rPr lang="ru-RU" sz="3000" dirty="0" smtClean="0"/>
              <a:t>Особенности социально-психологической адаптации детей к ДОУ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17713"/>
            <a:ext cx="7643866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 smtClean="0"/>
              <a:t>С приходом ребенка в дошкольное учреждение его жизнь существенным образом меняется: строгий режим дня, отсутствие родителей или других близких взрослых, новые требования к поведению, постоянный контакт со сверстниками, новое помещение, таящее в себе много неизвестного, другой стиль общения.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300" dirty="0" smtClean="0"/>
              <a:t>Адаптацию в условиях дошкольного учреждения нужно рассматривать процесс вхождения ребенка в новую для него среду и болезненное привыкание к ее условиям.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тернет\мое напечатанное\презентации подготовка к школе\адаптация\adaptaciya.png"/>
          <p:cNvPicPr>
            <a:picLocks noChangeAspect="1" noChangeArrowheads="1"/>
          </p:cNvPicPr>
          <p:nvPr/>
        </p:nvPicPr>
        <p:blipFill>
          <a:blip r:embed="rId2"/>
          <a:srcRect t="14706" r="33824"/>
          <a:stretch>
            <a:fillRect/>
          </a:stretch>
        </p:blipFill>
        <p:spPr bwMode="auto">
          <a:xfrm>
            <a:off x="0" y="2676524"/>
            <a:ext cx="4325658" cy="4181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313"/>
            <a:ext cx="7515247" cy="1428737"/>
          </a:xfrm>
        </p:spPr>
        <p:txBody>
          <a:bodyPr/>
          <a:lstStyle/>
          <a:p>
            <a:r>
              <a:rPr lang="ru-RU" sz="2800" dirty="0" smtClean="0"/>
              <a:t>Одна из важнейших задач, стоящих перед психологом, связана адаптацией детей к детскому саду. 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785926"/>
            <a:ext cx="4786346" cy="49292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Для того, чтобы адаптация проходила безболезненно, готовить малыша к посещению детского сада нужно заранее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400" dirty="0" smtClean="0"/>
              <a:t>Во время индивидуальных встреч с родителями и их ребенком, психолог формирует первичное представление о готовности ребенка к детскому саду и дает родителям соответствующие рекомендации.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нтернет\мое напечатанное\параметры готовности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3946478" cy="5582356"/>
          </a:xfrm>
          <a:prstGeom prst="rect">
            <a:avLst/>
          </a:prstGeom>
          <a:noFill/>
        </p:spPr>
      </p:pic>
      <p:pic>
        <p:nvPicPr>
          <p:cNvPr id="1027" name="Picture 3" descr="D:\интернет\мое напечатанное\параметры готовности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451" y="1000108"/>
            <a:ext cx="4025549" cy="5694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086751" cy="714380"/>
          </a:xfrm>
        </p:spPr>
        <p:txBody>
          <a:bodyPr/>
          <a:lstStyle/>
          <a:p>
            <a:r>
              <a:rPr lang="ru-RU" sz="2000" dirty="0" smtClean="0"/>
              <a:t>Психолого-педагогические параметры определения готовности поступления ребенка в дошкольное образовательное учреждение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086751" cy="714380"/>
          </a:xfrm>
        </p:spPr>
        <p:txBody>
          <a:bodyPr/>
          <a:lstStyle/>
          <a:p>
            <a:r>
              <a:rPr lang="ru-RU" sz="2000" dirty="0" smtClean="0"/>
              <a:t>Психолого-педагогические параметры определения готовности поступления ребенка в дошкольное образовательное учреждение</a:t>
            </a:r>
            <a:endParaRPr lang="ru-RU" sz="2000" dirty="0"/>
          </a:p>
        </p:txBody>
      </p:sp>
      <p:pic>
        <p:nvPicPr>
          <p:cNvPr id="2050" name="Picture 2" descr="D:\интернет\мое напечатанное\параметры готовности3.png"/>
          <p:cNvPicPr>
            <a:picLocks noChangeAspect="1" noChangeArrowheads="1"/>
          </p:cNvPicPr>
          <p:nvPr/>
        </p:nvPicPr>
        <p:blipFill>
          <a:blip r:embed="rId3" cstate="print"/>
          <a:srcRect b="10700"/>
          <a:stretch>
            <a:fillRect/>
          </a:stretch>
        </p:blipFill>
        <p:spPr bwMode="auto">
          <a:xfrm>
            <a:off x="1000100" y="928670"/>
            <a:ext cx="4524399" cy="57150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86446" y="1928802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Прогноз адаптации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(по среднему числу баллов):</a:t>
            </a:r>
          </a:p>
          <a:p>
            <a:endParaRPr lang="ru-RU" dirty="0" smtClean="0"/>
          </a:p>
          <a:p>
            <a:r>
              <a:rPr lang="ru-RU" sz="1600" dirty="0" smtClean="0"/>
              <a:t>2,6 – 3 балла – готов к поступлению в дошкольное образовательное учреждение;</a:t>
            </a:r>
          </a:p>
          <a:p>
            <a:endParaRPr lang="ru-RU" sz="1600" dirty="0" smtClean="0"/>
          </a:p>
          <a:p>
            <a:r>
              <a:rPr lang="ru-RU" sz="1600" dirty="0" smtClean="0"/>
              <a:t>2 – 2,5 балла – условно готов;</a:t>
            </a:r>
          </a:p>
          <a:p>
            <a:endParaRPr lang="ru-RU" sz="1600" dirty="0" smtClean="0"/>
          </a:p>
          <a:p>
            <a:r>
              <a:rPr lang="ru-RU" sz="1600" dirty="0" smtClean="0"/>
              <a:t>1 – 1,9 балла – не готов.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нтернет\мое напечатанное\лист.png"/>
          <p:cNvPicPr>
            <a:picLocks noChangeAspect="1" noChangeArrowheads="1"/>
          </p:cNvPicPr>
          <p:nvPr/>
        </p:nvPicPr>
        <p:blipFill>
          <a:blip r:embed="rId2" cstate="print"/>
          <a:srcRect b="27083"/>
          <a:stretch>
            <a:fillRect/>
          </a:stretch>
        </p:blipFill>
        <p:spPr bwMode="auto">
          <a:xfrm>
            <a:off x="4071934" y="1857364"/>
            <a:ext cx="4765177" cy="4914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225536"/>
          </a:xfrm>
        </p:spPr>
        <p:txBody>
          <a:bodyPr/>
          <a:lstStyle/>
          <a:p>
            <a:r>
              <a:rPr lang="ru-RU" sz="3000" dirty="0" smtClean="0"/>
              <a:t>Работа психолога протекает в тесном союзе с педагогами и родителями.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571744"/>
            <a:ext cx="3929090" cy="3929090"/>
          </a:xfrm>
        </p:spPr>
        <p:txBody>
          <a:bodyPr/>
          <a:lstStyle/>
          <a:p>
            <a:pPr marL="0" indent="0"/>
            <a:r>
              <a:rPr lang="ru-RU" sz="2200" dirty="0" smtClean="0"/>
              <a:t>   Как только ребенок поступает в детский сад, воспитатель совместно с психологом начинают наблюдать за протеканием его адаптации. </a:t>
            </a:r>
          </a:p>
          <a:p>
            <a:pPr marL="0" indent="0"/>
            <a:endParaRPr lang="ru-RU" sz="2200" dirty="0" smtClean="0"/>
          </a:p>
          <a:p>
            <a:pPr marL="0" indent="0"/>
            <a:r>
              <a:rPr lang="ru-RU" sz="2200" dirty="0" smtClean="0"/>
              <a:t>   Заполняется лист адаптации по результатам наблюдения за поведением ребенка.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572428" cy="1071570"/>
          </a:xfrm>
        </p:spPr>
        <p:txBody>
          <a:bodyPr/>
          <a:lstStyle/>
          <a:p>
            <a:r>
              <a:rPr lang="ru-RU" sz="3200" dirty="0" smtClean="0"/>
              <a:t>Признаки успешной адаптации ребенка к дошкольному учреждению: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 smtClean="0"/>
              <a:t>хороший аппетит;</a:t>
            </a:r>
          </a:p>
          <a:p>
            <a:pPr lvl="0"/>
            <a:r>
              <a:rPr lang="ru-RU" dirty="0" smtClean="0"/>
              <a:t>спокойный сон;</a:t>
            </a:r>
          </a:p>
          <a:p>
            <a:pPr lvl="0"/>
            <a:r>
              <a:rPr lang="ru-RU" dirty="0" smtClean="0"/>
              <a:t>охотное общение с другими детьми;</a:t>
            </a:r>
          </a:p>
          <a:p>
            <a:pPr lvl="0"/>
            <a:r>
              <a:rPr lang="ru-RU" dirty="0" smtClean="0"/>
              <a:t>адекватная реакция на любое предложение воспитателя;</a:t>
            </a:r>
          </a:p>
          <a:p>
            <a:pPr lvl="0"/>
            <a:r>
              <a:rPr lang="ru-RU" dirty="0" smtClean="0"/>
              <a:t>нормальное эмоциональное состояние.</a:t>
            </a:r>
            <a:endParaRPr lang="ru-RU" dirty="0"/>
          </a:p>
        </p:txBody>
      </p:sp>
      <p:pic>
        <p:nvPicPr>
          <p:cNvPr id="9218" name="Picture 2" descr="D:\интернет\мое напечатанное\презентации подготовка к школе\адаптация\bebe-crech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3768" r="23394"/>
          <a:stretch>
            <a:fillRect/>
          </a:stretch>
        </p:blipFill>
        <p:spPr bwMode="auto">
          <a:xfrm>
            <a:off x="4214810" y="2214554"/>
            <a:ext cx="4380405" cy="4010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188913"/>
            <a:ext cx="6500858" cy="1311261"/>
          </a:xfrm>
        </p:spPr>
        <p:txBody>
          <a:bodyPr/>
          <a:lstStyle/>
          <a:p>
            <a:r>
              <a:rPr lang="ru-RU" sz="2800" dirty="0" smtClean="0"/>
              <a:t>Адаптация детей к дошкольному учреждению:</a:t>
            </a:r>
            <a:endParaRPr lang="ru-RU" sz="28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143116"/>
            <a:ext cx="7772400" cy="4500593"/>
          </a:xfrm>
        </p:spPr>
        <p:txBody>
          <a:bodyPr/>
          <a:lstStyle/>
          <a:p>
            <a:r>
              <a:rPr lang="ru-RU" sz="2800" dirty="0" smtClean="0"/>
              <a:t>легкая адаптация ограничивается 20 днями пребывания в детском саду,</a:t>
            </a: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800" dirty="0"/>
          </a:p>
          <a:p>
            <a:r>
              <a:rPr lang="ru-RU" sz="2800" dirty="0" smtClean="0"/>
              <a:t>средняя – 30 дней,</a:t>
            </a: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800" dirty="0"/>
          </a:p>
          <a:p>
            <a:r>
              <a:rPr lang="ru-RU" sz="2800" dirty="0" smtClean="0"/>
              <a:t>тяжелая занимает более 30 дней.</a:t>
            </a:r>
          </a:p>
          <a:p>
            <a:endParaRPr lang="ru-RU" sz="2400" dirty="0" smtClean="0"/>
          </a:p>
          <a:p>
            <a:pPr indent="1905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Дети, у которых тяжело протекает адаптация, требуют особого внимания психолога.</a:t>
            </a:r>
            <a:endParaRPr lang="ru-RU" sz="2800" dirty="0">
              <a:solidFill>
                <a:schemeClr val="tx2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58" y="2071678"/>
            <a:ext cx="4357718" cy="4572032"/>
          </a:xfrm>
        </p:spPr>
        <p:txBody>
          <a:bodyPr/>
          <a:lstStyle/>
          <a:p>
            <a:pPr marL="271463" indent="0">
              <a:lnSpc>
                <a:spcPct val="80000"/>
              </a:lnSpc>
              <a:buNone/>
            </a:pPr>
            <a:r>
              <a:rPr lang="ru-RU" sz="2400" dirty="0" smtClean="0"/>
              <a:t>Родители, отдавая малыша в детский сад, сильно переживают за него.</a:t>
            </a:r>
          </a:p>
          <a:p>
            <a:pPr marL="271463" indent="0">
              <a:lnSpc>
                <a:spcPct val="80000"/>
              </a:lnSpc>
              <a:buNone/>
            </a:pPr>
            <a:endParaRPr lang="ru-RU" sz="1400" dirty="0" smtClean="0"/>
          </a:p>
          <a:p>
            <a:pPr marL="271463" indent="0">
              <a:lnSpc>
                <a:spcPct val="80000"/>
              </a:lnSpc>
              <a:buNone/>
            </a:pPr>
            <a:r>
              <a:rPr lang="ru-RU" sz="2400" dirty="0" smtClean="0"/>
              <a:t>Задача психолога – успокоить их, вселить уверенность и установить доверительные отношения с ними.</a:t>
            </a:r>
          </a:p>
          <a:p>
            <a:pPr marL="271463" indent="0">
              <a:lnSpc>
                <a:spcPct val="80000"/>
              </a:lnSpc>
              <a:buNone/>
            </a:pPr>
            <a:endParaRPr lang="ru-RU" sz="1400" dirty="0" smtClean="0"/>
          </a:p>
          <a:p>
            <a:pPr marL="271463" indent="0">
              <a:lnSpc>
                <a:spcPct val="80000"/>
              </a:lnSpc>
              <a:buNone/>
            </a:pPr>
            <a:r>
              <a:rPr lang="ru-RU" sz="2400" dirty="0" smtClean="0"/>
              <a:t>В первые дни посещения ребенком дошкольного учреждения можно предложить заполнить анкету.</a:t>
            </a:r>
          </a:p>
          <a:p>
            <a:pPr marL="271463" indent="0">
              <a:lnSpc>
                <a:spcPct val="80000"/>
              </a:lnSpc>
              <a:buNone/>
            </a:pPr>
            <a:endParaRPr lang="ru-RU" dirty="0" smtClean="0"/>
          </a:p>
          <a:p>
            <a:pPr marL="271463" indent="0">
              <a:lnSpc>
                <a:spcPct val="80000"/>
              </a:lnSpc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D:\интернет\мое напечатанное\презентации подготовка к школе\адаптация\3503405_large.jpg"/>
          <p:cNvPicPr>
            <a:picLocks noChangeAspect="1" noChangeArrowheads="1"/>
          </p:cNvPicPr>
          <p:nvPr/>
        </p:nvPicPr>
        <p:blipFill>
          <a:blip r:embed="rId2"/>
          <a:srcRect t="1250" b="9999"/>
          <a:stretch>
            <a:fillRect/>
          </a:stretch>
        </p:blipFill>
        <p:spPr bwMode="auto">
          <a:xfrm>
            <a:off x="5143504" y="2000240"/>
            <a:ext cx="3421066" cy="4554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1160</TotalTime>
  <Words>512</Words>
  <Application>Microsoft Office PowerPoint</Application>
  <PresentationFormat>Экран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Палитра</vt:lpstr>
      <vt:lpstr>Адаптация детей к дошкольному учреждению</vt:lpstr>
      <vt:lpstr>Особенности социально-психологической адаптации детей к ДОУ</vt:lpstr>
      <vt:lpstr>Одна из важнейших задач, стоящих перед психологом, связана адаптацией детей к детскому саду. </vt:lpstr>
      <vt:lpstr>Психолого-педагогические параметры определения готовности поступления ребенка в дошкольное образовательное учреждение</vt:lpstr>
      <vt:lpstr>Психолого-педагогические параметры определения готовности поступления ребенка в дошкольное образовательное учреждение</vt:lpstr>
      <vt:lpstr>Работа психолога протекает в тесном союзе с педагогами и родителями.</vt:lpstr>
      <vt:lpstr>Признаки успешной адаптации ребенка к дошкольному учреждению:</vt:lpstr>
      <vt:lpstr>Адаптация детей к дошкольному учреждению:</vt:lpstr>
      <vt:lpstr>Слайд 9</vt:lpstr>
      <vt:lpstr>В ряде случаев сложности адаптации связаны с особенностями семейного окружения ребенка: </vt:lpstr>
      <vt:lpstr>Советы родителям в адаптационный период в дошкольном учреждении: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dc:creator>Психолог</dc:creator>
  <cp:lastModifiedBy>стас</cp:lastModifiedBy>
  <cp:revision>124</cp:revision>
  <dcterms:created xsi:type="dcterms:W3CDTF">2010-03-11T07:29:52Z</dcterms:created>
  <dcterms:modified xsi:type="dcterms:W3CDTF">2016-03-27T14:09:09Z</dcterms:modified>
</cp:coreProperties>
</file>