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4" r:id="rId1"/>
  </p:sld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80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03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5655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717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2477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351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644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69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61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99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18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52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02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4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62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42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07" r:id="rId13"/>
    <p:sldLayoutId id="2147484608" r:id="rId14"/>
    <p:sldLayoutId id="2147484609" r:id="rId15"/>
    <p:sldLayoutId id="21474846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23528" y="1772816"/>
            <a:ext cx="8229600" cy="236227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 тему: Игра 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средство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 дошкольников.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J:\ОФОРМЛЕНИЕ НОВОЕ\2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60" y="-132188"/>
            <a:ext cx="1905004" cy="190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:\ОФОРМЛЕНИЕ НОВОЕ\3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729862"/>
            <a:ext cx="3127230" cy="1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1920" y="3284984"/>
            <a:ext cx="4701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педагог </a:t>
            </a:r>
            <a:r>
              <a:rPr lang="ru-RU" smtClean="0"/>
              <a:t>дошкольного образования Смирнова Н.В.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55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09150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Игра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– это универсальный метод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обучения, воспитания, отдыха.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Игра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доставляет эмоциональное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переживание, наслаждение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от процесса свободного проявления духовных и физических сил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дошкольника.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Игра – это школа социальных отношений, в которой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ребенок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усваивает нормы социального и культурного поведения.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774" y="4597562"/>
            <a:ext cx="2448226" cy="229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5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52736"/>
            <a:ext cx="707572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Calibri, serif"/>
              </a:rPr>
              <a:t>Выделяются </a:t>
            </a:r>
            <a:r>
              <a:rPr lang="ru-RU" sz="3200" dirty="0">
                <a:solidFill>
                  <a:schemeClr val="tx1"/>
                </a:solidFill>
                <a:latin typeface="Calibri, serif"/>
              </a:rPr>
              <a:t>несколько классов игр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alibri, serif"/>
              </a:rPr>
              <a:t>: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088780"/>
            <a:ext cx="299818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сюжетно-ролевые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108" y="4505934"/>
            <a:ext cx="307327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театрализованные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3078202"/>
            <a:ext cx="191911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/>
              <a:t>подвижные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228339" y="1832486"/>
            <a:ext cx="1186238" cy="1224136"/>
          </a:xfrm>
          <a:prstGeom prst="straightConnector1">
            <a:avLst/>
          </a:prstGeom>
          <a:ln w="22225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523456" y="1832486"/>
            <a:ext cx="971600" cy="122413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998181" y="2164459"/>
            <a:ext cx="668799" cy="212863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187707" y="2164459"/>
            <a:ext cx="715507" cy="212863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521073" y="4497313"/>
            <a:ext cx="250674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дидактические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rgbClr val="00B0F0"/>
            </a:gs>
            <a:gs pos="10000">
              <a:schemeClr val="accent6">
                <a:lumMod val="0"/>
                <a:lumOff val="100000"/>
              </a:schemeClr>
            </a:gs>
            <a:gs pos="9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836712"/>
            <a:ext cx="639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Сюжетно-ролевые игры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2060848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Главный компонент </a:t>
            </a:r>
            <a:r>
              <a:rPr lang="ru-RU" sz="2400" dirty="0">
                <a:solidFill>
                  <a:srgbClr val="FFFF00"/>
                </a:solidFill>
              </a:rPr>
              <a:t>сюжетно-ролевой </a:t>
            </a:r>
            <a:r>
              <a:rPr lang="ru-RU" sz="2400" dirty="0" smtClean="0">
                <a:solidFill>
                  <a:srgbClr val="FFFF00"/>
                </a:solidFill>
              </a:rPr>
              <a:t>игры - сюжет.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Он воспроизводится детьми.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Сюжеты делятся на: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а) бытовые </a:t>
            </a:r>
            <a:r>
              <a:rPr lang="ru-RU" sz="2400" dirty="0">
                <a:solidFill>
                  <a:srgbClr val="FFFF00"/>
                </a:solidFill>
              </a:rPr>
              <a:t>(игры в семью, детский сад)</a:t>
            </a:r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>
                <a:solidFill>
                  <a:srgbClr val="FFFF00"/>
                </a:solidFill>
              </a:rPr>
              <a:t>б) </a:t>
            </a:r>
            <a:r>
              <a:rPr lang="ru-RU" sz="2400" dirty="0" smtClean="0">
                <a:solidFill>
                  <a:srgbClr val="FFFF00"/>
                </a:solidFill>
              </a:rPr>
              <a:t>производственные </a:t>
            </a:r>
            <a:r>
              <a:rPr lang="ru-RU" sz="2400" dirty="0">
                <a:solidFill>
                  <a:srgbClr val="FFFF00"/>
                </a:solidFill>
              </a:rPr>
              <a:t>(игры в больницу, </a:t>
            </a:r>
            <a:r>
              <a:rPr lang="ru-RU" sz="2400" dirty="0" smtClean="0">
                <a:solidFill>
                  <a:srgbClr val="FFFF00"/>
                </a:solidFill>
              </a:rPr>
              <a:t>магазин)</a:t>
            </a:r>
          </a:p>
          <a:p>
            <a:r>
              <a:rPr lang="ru-RU" sz="2400" dirty="0">
                <a:solidFill>
                  <a:srgbClr val="FFFF00"/>
                </a:solidFill>
              </a:rPr>
              <a:t>в) </a:t>
            </a:r>
            <a:r>
              <a:rPr lang="ru-RU" sz="2400" dirty="0" smtClean="0">
                <a:solidFill>
                  <a:srgbClr val="FFFF00"/>
                </a:solidFill>
              </a:rPr>
              <a:t>общественные (</a:t>
            </a:r>
            <a:r>
              <a:rPr lang="ru-RU" sz="2400" dirty="0">
                <a:solidFill>
                  <a:srgbClr val="FFFF00"/>
                </a:solidFill>
              </a:rPr>
              <a:t>игры в </a:t>
            </a:r>
            <a:r>
              <a:rPr lang="ru-RU" sz="2400" dirty="0" err="1" smtClean="0">
                <a:solidFill>
                  <a:srgbClr val="FFFF00"/>
                </a:solidFill>
              </a:rPr>
              <a:t>в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rgbClr val="FFFF00"/>
                </a:solidFill>
              </a:rPr>
              <a:t>библиотеку, </a:t>
            </a:r>
            <a:r>
              <a:rPr lang="ru-RU" sz="2400" dirty="0" smtClean="0">
                <a:solidFill>
                  <a:srgbClr val="FFFF00"/>
                </a:solidFill>
              </a:rPr>
              <a:t>школу)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124744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В сюжетно-ролевых играх дети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сами выбирают тему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игры, определяют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линии ее развития, решают, как станут раскрывать роли, где развернут игру, и т.п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Объединяясь в сюжетно-ролевой игре, дети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сами выбирают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партнеров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, устанавливают игровые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правила, следят за их выполнением, регулируют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взаимоотношения.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В сюжетно-ролевой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игре ребенок воплощает свой взгляд, свое представление, свое отношение к тому событию, которое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разыгрывает.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3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2000">
              <a:srgbClr val="00B050"/>
            </a:gs>
            <a:gs pos="86000">
              <a:srgbClr val="00B050">
                <a:alpha val="84000"/>
                <a:lumMod val="86000"/>
                <a:lumOff val="14000"/>
              </a:srgbClr>
            </a:gs>
            <a:gs pos="15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6544" y="404664"/>
            <a:ext cx="644810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Театрализованные игры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1844824"/>
            <a:ext cx="67361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Театрализованная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деятельность позволяет решать многие педагогические задачи, касающиеся формирования выразительности речи ребенка, интеллектуального и художественно-эстетического воспитания. Участвуя в театрализованных играх, дети становятся участниками разных событий из жизни людей, животных, растений, что дает им возможность глубже познать окружающий мир. Одновременно театрализованная игра прививает ребенку устойчивый интерес к родной культуре, литературе, театру.</a:t>
            </a:r>
          </a:p>
        </p:txBody>
      </p:sp>
    </p:spTree>
    <p:extLst>
      <p:ext uri="{BB962C8B-B14F-4D97-AF65-F5344CB8AC3E}">
        <p14:creationId xmlns:p14="http://schemas.microsoft.com/office/powerpoint/2010/main" val="143759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620688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Список использованной литературы: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68164" y="1484784"/>
            <a:ext cx="8080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Азбука </a:t>
            </a:r>
            <a:r>
              <a:rPr lang="ru-RU" dirty="0"/>
              <a:t>общения: Развитие личности ребенка, навыков общения со взрослыми и сверстниками (3-6 лет</a:t>
            </a:r>
            <a:r>
              <a:rPr lang="ru-RU" dirty="0" smtClean="0"/>
              <a:t>), </a:t>
            </a:r>
            <a:r>
              <a:rPr lang="ru-RU" dirty="0"/>
              <a:t>Шипицына Л.М. и др. </a:t>
            </a:r>
            <a:br>
              <a:rPr lang="ru-RU" dirty="0"/>
            </a:br>
            <a:r>
              <a:rPr lang="ru-RU" dirty="0"/>
              <a:t>Издательство: </a:t>
            </a:r>
            <a:r>
              <a:rPr lang="ru-RU" dirty="0" smtClean="0"/>
              <a:t>Детство-Пресс, 2010 г.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84" y="2780928"/>
            <a:ext cx="7920880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6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5962" y="69269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за внимание!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559748"/>
            <a:ext cx="2448226" cy="229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4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2093</TotalTime>
  <Words>286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Царькова</cp:lastModifiedBy>
  <cp:revision>37</cp:revision>
  <dcterms:created xsi:type="dcterms:W3CDTF">2015-11-03T12:35:27Z</dcterms:created>
  <dcterms:modified xsi:type="dcterms:W3CDTF">2016-03-29T11:29:01Z</dcterms:modified>
</cp:coreProperties>
</file>