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6" r:id="rId3"/>
    <p:sldId id="274" r:id="rId4"/>
    <p:sldId id="272" r:id="rId5"/>
    <p:sldId id="269" r:id="rId6"/>
    <p:sldId id="267" r:id="rId7"/>
    <p:sldId id="264" r:id="rId8"/>
    <p:sldId id="262" r:id="rId9"/>
    <p:sldId id="260" r:id="rId10"/>
    <p:sldId id="259" r:id="rId11"/>
    <p:sldId id="305" r:id="rId12"/>
    <p:sldId id="304" r:id="rId13"/>
    <p:sldId id="303" r:id="rId14"/>
    <p:sldId id="302" r:id="rId15"/>
    <p:sldId id="300" r:id="rId16"/>
    <p:sldId id="298" r:id="rId17"/>
    <p:sldId id="296" r:id="rId18"/>
    <p:sldId id="295" r:id="rId19"/>
    <p:sldId id="294" r:id="rId20"/>
    <p:sldId id="293" r:id="rId21"/>
    <p:sldId id="292" r:id="rId22"/>
    <p:sldId id="291" r:id="rId23"/>
    <p:sldId id="289" r:id="rId24"/>
    <p:sldId id="284" r:id="rId25"/>
    <p:sldId id="320" r:id="rId26"/>
    <p:sldId id="319" r:id="rId27"/>
    <p:sldId id="318" r:id="rId28"/>
    <p:sldId id="348" r:id="rId29"/>
    <p:sldId id="347" r:id="rId30"/>
    <p:sldId id="34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1797D-A69B-4F81-8F0D-ED8D320958D7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CEE9A-6DE1-473C-88F8-115EDF756A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CEE9A-6DE1-473C-88F8-115EDF756A66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5617C-9357-41B0-AF23-50E09546C50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F4A8-6651-41B6-8626-D74CC68FBB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42976" y="0"/>
            <a:ext cx="18473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C:\Users\User\Documents\2014-10-15_0253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9144000" cy="6896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929190" y="4572008"/>
            <a:ext cx="392909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МУЗЫКАЛЬНЫЙ РУКОВОДИТЕЛЬ: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Ахмедова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Руманият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укербековна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14348" y="142852"/>
            <a:ext cx="8072494" cy="65864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Колпачок»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: учить детей браться за руки, выполнять движения, согласно тексту игры.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Колпачок, колпачок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тоненькие ножки,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красные сапожки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мы тебя кормили,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мы тебя поили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на ноги поставили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танцевать заставили.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и воспитатель становятся в круг. Воспитатель выбирает одного из детей, он будет колпачком. Воспитатель, и дети ходят по кругу и приговаривают по тексту. Когда произносятся слова «мы тебя кормили, мы тебя поили», круг сужается, затем снова дети расходятся назад образую большой круг и хлопают в ладоши. Ребенок стоящий в круге танцует.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571604" y="357167"/>
            <a:ext cx="6286544" cy="61863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400" b="1" dirty="0" smtClean="0"/>
              <a:t>                                </a:t>
            </a:r>
            <a:r>
              <a:rPr lang="ru-RU" sz="2400" b="1" dirty="0" smtClean="0"/>
              <a:t>  </a:t>
            </a:r>
            <a:r>
              <a:rPr lang="ru-RU" sz="2400" b="1" dirty="0" smtClean="0"/>
              <a:t>ЗАЙЦЫ И ЛИСА</a:t>
            </a:r>
            <a:endParaRPr lang="ru-RU" sz="2400" dirty="0" smtClean="0"/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выполняют движения по тексту.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лесной лужайке  Разбежались зайки.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Вот какие зайки,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Зайки-побегайки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(Дети-зайчики легко бегают по залу.)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Сели зайчики в кружок,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Роют лапкой корешок.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Вот какие зайки, </a:t>
            </a:r>
          </a:p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Зайки-побегайки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("Зайчики" присаживаются и выполняют имитационные движения по тексту.)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Вот бежит лисичка — рыжая сестричка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Ищет, где же зайки,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зайки-побегайки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(Лиса бежит между детками, с окончанием песни догоняет малышей.)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57158" y="357166"/>
            <a:ext cx="8072494" cy="48628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                                            </a:t>
            </a:r>
            <a:r>
              <a:rPr lang="ru-RU" sz="2000" b="1" dirty="0" smtClean="0"/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 Мы матрешки»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игры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Учить выполнять движения по тексту, показывать ладошки, сапожки.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Ход игры. Дети становятся в круг. Воспитатель и дети ходят по кругу и приговаривают: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матрешки, вот какие крошки.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у нас, как у нас чистые ладошки.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матрешки, вот какие крошки.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у нас, как у нас новые сапожки.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матрешки, вот какие крошки.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у нас, как у нас новые платочки.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матрешки, вот какие крошки.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побежали. побежали все мы по дорожке.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42976" y="166569"/>
            <a:ext cx="7143800" cy="64633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Большие и маленькие ножки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Возьмитесь с детьми за руки и идите по кругу, то медленно, громко топая ногами, то ускоряя ход и часто перебирая ногами.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Большие ноги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Шли по дороге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Топ-топ, топ-топ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Маленькие ножки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Бежали по дорожке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 топ,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 топ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лесу идем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Возьмитесь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руки и ходите по кругу: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по лесу идем,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Зверей найдем.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Зайца громко позовем: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«Ау-ау-ау!»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Никто не откликается,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Лишь эхо отзывается,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Тихо: «Ау-ау-ау!»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Вместо зайца, можно подставлять другие слова: «Волка громко позовем», «Мы медведя позовем», «Мы лису позовем».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071538" y="214290"/>
            <a:ext cx="6643734" cy="5940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Пузырь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: учить детей стоять в кругу и выполнять действия, подпевать песенку. упражнять в согласовании приседания со словами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проговаривании слов – раздувайся пузырь, звука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ш-ш-ш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Раздувайся пузырь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раздувайся большой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Оставайся такой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 не лопайся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 летел, летел, летел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 за веточку задел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ш-ш-ш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лопнул пузырь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и воспитатель становятся в круг. Воспитатель, и дети ходят по кругу и приговаривают слова, до тех пор пока не скажут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«Лопнул пузырь» .Тогда они опускают руки и присаживаются, произнося при этом звук </a:t>
            </a:r>
            <a:r>
              <a:rPr lang="ru-RU" sz="20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ш-ш-ш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643042" y="214290"/>
            <a:ext cx="6286544" cy="62478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Матрешки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Включите музыку и поводите с детьми хоровод: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Ходим, ходим хороводом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 всем честным народом.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Сели,(присаживаемся)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Встали,(встаем)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Себя показали. Попрыгали,(прыгаем)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Потопали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(топаем)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ладошки мы похлопали.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(хлопаем).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реке камыши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Возьмитесь за руки и идите по кругу: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реке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Камыши.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Расплескались там ерши.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постарше,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(остановитесь и повернитесь лицом в центр круга)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помладше,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(сделайте шаг к центру)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Круг </a:t>
            </a:r>
            <a:r>
              <a:rPr lang="ru-RU" sz="2000" dirty="0" smtClean="0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совсем  Малыши!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(сомкните круг).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214290"/>
            <a:ext cx="8072494" cy="55707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Зайка шел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Возьмитесь за руки, образуя круг. Идите по кругу, приговаривая слова: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Зайка шел, шел, шел,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Морковку нашел,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Сел, поел и дальше пошел.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Зайка шел, шел, шел,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Капустку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нашел,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Сел, поел и дальше пошел.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Зайка шел, шел, шел,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Картошку нашел,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Сел, поел и дальше пошел.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словах «сел» - останавливайтесь и присаживайтесь на корточки.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ctr"/>
                <a:tab pos="2251075" algn="r"/>
              </a:tabLs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214290"/>
            <a:ext cx="8215370" cy="61863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Флажок»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: учить детей стоять в кругу и выполнять действия , подпевать песенку.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Слова: - дети встали в кружок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увидали флажок,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Кому дать, кому дать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Кому флаг передать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выйди, Саша в кружок,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Возьми Саша флажок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Движения: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стоят в кругу, в середине круга лежит флажок. Воспитатель с детьми идет по кругу и произносит текс.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Выходит ребенок по тексту, поднимает флажок, затем, машет им и кладет  на место. Затем игра продолжается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00034" y="500043"/>
            <a:ext cx="7786742" cy="61436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Жила была бабка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учат стихотворение, потом вместе с ведущим повторяют его несколько раз, каждый раз ускоряя темп.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Жила-была бабка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самой речки,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Захотелось бабке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Искупаться в речке.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Бабка шустрая была –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Купила мочало,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Наша песня хороша-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Начинай сначала.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ru-RU" sz="1400" b="1" dirty="0" err="1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Согревалочка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Идём-идём с тобой вдвоём (парами по кругу)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Идём дорогой длинною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зайчишках, мишкам, снегирям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Идём дорогой зимнею (поворачиваются друг к другу лицом и выполняют движения по тексту)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руками хлоп-хлоп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ногами топ-топ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Головою </a:t>
            </a:r>
            <a:r>
              <a:rPr lang="ru-RU" sz="1400" dirty="0" err="1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круть-круть</a:t>
            </a: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Постучали в грудь, в грудь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на улице мороз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Отморозит деткам нос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Отморозит ушки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Щёчки, словно плюшки (надувают щёчки и "протыкают" пальчиками)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страшен холод и мороз, 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с тобою вместе мы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в тёплый шарфик спрячем нос </a:t>
            </a:r>
            <a:b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3E3E3E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нам поможет песенка.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5" cy="6072230"/>
          </a:xfrm>
          <a:prstGeom prst="rect">
            <a:avLst/>
          </a:prstGeom>
          <a:noFill/>
        </p:spPr>
      </p:pic>
      <p:pic>
        <p:nvPicPr>
          <p:cNvPr id="4" name="Picture 2" descr="C:\Users\Екатерина\Desktop\0_746ff_538e77be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358245" cy="6072230"/>
          </a:xfrm>
          <a:prstGeom prst="rect">
            <a:avLst/>
          </a:prstGeom>
          <a:noFill/>
        </p:spPr>
      </p:pic>
      <p:pic>
        <p:nvPicPr>
          <p:cNvPr id="5" name="Picture 2" descr="C:\Users\Екатерина\Desktop\0_746ff_538e77be_X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42844" y="214290"/>
            <a:ext cx="8358246" cy="6643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Флажок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стоят по кругу, один ребенок в середине с флажком. Воспитатель ведет детей по кругу 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говорит: «Дети стали в кружок, Выйди, Оля, в кружок, Увидали флажок. Возьми, Оля, флажок!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Кому дать, кому дать? Выйди, выйди, возьми, Кому флаг поднимать? Выше флаг подними!»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выходит в середину и берет флажок у того, кто стоит в центре, а тот уходит в общий круг.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повторяется, ребенок в центре тоже ходит подняв флажок. Ходить надо красиво и ритмично.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Солнышко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дождик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идут по кругу и проговаривают: «Смотрит солнышко в окошко,  Светит в нашу комнатку.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захлопаем в ладоши, Хлопают в ладоши. Очень рады солнышку. Топ-топ-топ-топ! Ритмично притоптывают на месте.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Хлоп-хлоп-хлоп-хлоп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Ритмично хлопают в ладоши.  На сигнал «дождь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идет, скорей домой» дети бегут к воспитателю под зонтик. Воспитатель говорит: «Дождь прошел.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Солнышко светит». Игра повторяется.</a:t>
            </a:r>
          </a:p>
          <a:p>
            <a:r>
              <a:rPr lang="ru-RU" sz="2800" dirty="0" smtClean="0"/>
              <a:t>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500042"/>
            <a:ext cx="7000924" cy="60016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Каравай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на Машины именины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Испекли мы каравай: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такой вышины! (дети поднимают руки как можно выше)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такой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нижины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(дети опускают руки как можно ниже)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такой ширины! (дети разбегаются как можно шире)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такой ужины! (дети сходятся к центру)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Каравай, каравай,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Кого хочешь, выбирай!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люблю, признаться, всех,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Машу больше всех.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500042"/>
            <a:ext cx="7715304" cy="59697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Грушка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Играющие образуют круг, в середине которого становится ребенок – это будет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Все ходят вокруг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грушки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кругу: Мы посадим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грушку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вот, вот! Пускай наша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растет, растет! Вырастай ты,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вот такой вышины; Вырастай ты,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вот такой ширины; Вырастай ты,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вырастай в добрый час! Потанцуй, Марийка, покрутись ты для нас! А мы эту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грушку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 щипать будем. От нашей Марийки убегать будем! Грушка в середине круга должна изображать все то, о чем поется в песне (танцевать, крутиться). На слова «Вот такой вышины»  руки вверх, а на слова «Вот такой ширины» в стороны. Когда поют: «А мы эту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грушку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 щипать будем», все приближаются к груше, чтобы дотронуться до нее, и быстро убегают, а груша ловит детей.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Арина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Играющие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встают в круг, в середине водящий – Арина. Ей завязывают глаза. Все поют: Дорогая Арина, встань выше овина, Рученьки сложи, чье имя укажи! Арина ходит, напевая: Хожу, гуляю вдоль караваю, Вдоль по караваю, кого найду, узнаю! Затем, коснувшись одного из играющих, старается отгадать его имя. Чье имя отгадает, тот будет Ариной.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Бабка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середине круга встает водящий – Бабка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 руках у нее «помело». Вокруг бегают играющие и дразнят ее: Бабка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Костяная ножка С печки упала, Ногу сломала, А потом и говорит: – У меня нога болит. Пошла она на улицу – Раздавила курицу. Пошла на базар – Раздавила самовар. Бабка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Ежка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скачет на одной ноге и старается кого-нибудь коснуться «помелом». К кому прикоснется – тот и замирает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857224" y="214290"/>
            <a:ext cx="7858180" cy="52937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Ровным кругом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Дети, взявшись за руки, ритмично идут по кругу, говоря: «Ровным кругом Друг за другом Мы идем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шагом шаг, Стой на месте! Дружно вместе Сделаем вот так!» С окончанием слов останавливаются и повторяют движение, которое показывает воспитатель, например повернуться, наклониться, присесть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Подарки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Взявшись за руки, дети образуют кругу, один ребенок в центре. Играющие идут по кругу и говорят: «Принесли мы всем подарки. Кто захочет, тот возьмет – Вот вам кукла с лентой яркой, Конь, волчок и самолет» С окончание слов останавливаются, стоящий в кругу называет, какой из перечисленных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подарков он хочет получить. Если назовет коня, дети скачут, если куклу – пляшут, если волчок – кружатся. Стоящий в кругу выбирает нового ведущего. Игра повторяется.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285728"/>
            <a:ext cx="7215238" cy="64940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Заинька»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Цель: Учить детей согласовывать слова стихотворения с действиями.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Ход:  Дети становятся в круг. Воспитатель считалкой выбирает зайчика, он становится в центр круга. Воспитатель и дети ходят по кругу и приговаривают: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Заинька,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сеничкам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Гуляй, погуливай!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Серенький, по новеньким   Погуливай, гуляй!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Некуда заиньке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выскочити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Некуда серому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выпрыгнути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Заинька, поскачешь — 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Выскочешь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Серенький, попляшешь — Выпустят.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 с детьми напевает мелодию плясовой, все хлопают в ладоши, а зайчик пляшет. После этого зайчика выпускают из круга и выбирают нового.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Растим мак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 Посредине круга сидит «мак» хоровод поет 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-Ай на горе мак, мак , Под горою бел, бел !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Ах вы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маки-маковочки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, Золотые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головочки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Станьте вы в ряд 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Спросим-те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про мак 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Игроки останавливаются и спрашивают у «мака»: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-Сеяли ли мак?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Хороводник отвечает: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-Только землю вспахали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Повторяется припев Игроки спрашивают последовательно : «Сеяли ли мак ? « - «Сеяли « - «Зацвел ли мак ? « - «Зацвел « - «Поспел ли мак ? « - «Поспел , отряхивайте .» Все бросаются к хороводнику и трясут его , если он не успел убежать . Если хороводник успел три раза ударить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кого-либо , тот становится хороводником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214414" y="714356"/>
            <a:ext cx="6500858" cy="60631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Кружок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Встаем в круг, держась за руки. Ведущий предлагает повторить за ним движения: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сперва пойдем направо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затем пойдем налево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потом в кружок сойдемся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присядем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нанемножко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теперь назад вернемся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на месте покружимся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похлопаем в ладоши.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теперь в кружок все вместе....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(Повтор игры несколько раз, но в ускоряющемся темпе)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000100" y="285728"/>
            <a:ext cx="6858048" cy="60016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Ворон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стоят по кругу. «ворон» - в центре.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Ой, ребята,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та-ра-ра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горе стоят гора.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(дети дробным шагом идут к центру)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на той горе – дубок,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(так же отходят назад)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на дубе воронок.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(ворон кружится, разведя руки в стороны)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Ворон в красных  сапогах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позолоченных серьгах,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Сидит ворон на дубу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(все танцуют, выставляя ногу на пятку)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 играет во трубу.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(имитируют игру на дудке)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Труба точенная,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Позолоченная,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Труба ладная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песня складная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(хлопают в ладоши, пляшут)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окончанием все закрывают глаза,  «ворон» ходит  по  кругу. Пробегая за детьми он дотрагивается до одного ребенка, который начинает преследовать «ворона». Независимо был ли пойман «ворон», выбранный ребенок становится в круг и игра повторяется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71473" y="714356"/>
            <a:ext cx="8286808" cy="53245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Танец – игра «На дворе мороз и ветер»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дворе мороз и ветер,   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Идут свободно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дворе гуляют дети.  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Ручки, ручки потирают,  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потирают руки, ладошка об ладошку.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Ручки, ручки согревают.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замерзнут ручки-крошки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                    Хлопают в ладоши.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Мы похлопаем в ладошки.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Вот как хлопать мы умеем,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Вот как ручки мы согреем.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Чтоб не зябли наши ножки,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Мы потопаем немножко.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Топают ногами.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Вот как топать мы умеем,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Вот как ножки мы согреем.</a:t>
            </a: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428728" y="642918"/>
            <a:ext cx="6215074" cy="49441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Танец – игра «На дворе мороз и ветер»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дворе мороз и ветер, 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Идут свободно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дворе гуляют дети.   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Ручки, ручки потирают,  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потирают руки, ладошка об ладошку.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Ручки, ручки согревают.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замерзнут ручки-крошки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                    Хлопают в ладоши.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Мы похлопаем в ладошки.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Вот как хлопать мы умеем,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Вот как ручки мы согреем.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Чтоб не зябли наши ножки,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Мы потопаем немножко.              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Топают ногами.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Вот как топать мы умеем,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Вот как ножки мы согреем.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42976" y="285728"/>
            <a:ext cx="6858032" cy="62478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На лугу,  на лугу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лугу, да на лугу                                   Дети, взявшись за руки, идут по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Пляшет (имя) в кругу                     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кругу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внутри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противоходом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идет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мы песенку поем                                   ребенок.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в ладоши громко бьем.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(Имя), веселей!                                           Ритмично хлопают в ладоши.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Своих ножек не жалей!                              (Имя) произвольно танцует,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Поклониться не забудь,                               Кланяется и приглашает любого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Выбирай кого-нибудь, ребенка..                 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Прогулка в лес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лес отправимся гулять                 маршируют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Будем весело шагать.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тропиночке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пойдем,     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ходят «змейкой» между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Друг за дружкою гуськом.   «кочками».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носочки встали                             бегут на носочках.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к лесу побежали.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ноги выше поднимаем,                     Ходят высоким шагом,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перешагивая через «кочки».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кочки мы не наступаем.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снова по дорожке                              маршируют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Мы весело шагаем.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142976" y="428604"/>
            <a:ext cx="7500990" cy="61863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«Хоровод дружбы»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встают в большой круг, трое встают на середину, берутся за руки и становятся цепочкой. все поют песню.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 за руки возьмемся,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дети двигаются в одну сторону,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солисты за ведущим идут в другую.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 за руки возьмемся.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 другу улыбнемся,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кругу мы пойдем!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останавливаются. Солисты поворачиваются лицом к детям, около которых остановились, повернувшись спиной к центру круга, ставят руки на пояс.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привет ребятам  кланяются детям, напротив которых стоят,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разводя руки в стороны, ладони вперед. ,  выпрямляются и ставят руки на пояс. привет ребятам нашим, повтор. движений.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споем для вас и спляшем, все дети притопывают одной ногой. веселый мы народ. пойдемте с нами вместе,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солисты берут за обе руки детей, пойдемте с нами вместе, стоящих напротив них, и ведут их 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 звонче льются песни,  центр круга. растет наш хоровод. солисты и приглашенные дети кружатся парами.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428604"/>
            <a:ext cx="7786742" cy="550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хоровод «Времена года»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Придумала мать    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Дети, взявшись за руки, идут по кругу.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Дочерям имена:                                                                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Лето и Осень,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Зима и Весна!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Приходит Весна —         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Идут в круг, поднимая руки.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Зеленеют леса,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птичьи повсюду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Отходят назад, взмахивая руками,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Звенят голоса.           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крыльями.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Лето пришло —                               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Поднимают руки 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под солнцем цветет,                    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вращают ки­стями.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спелые ягоды                              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«Кладут в рот ягоды» с ладошки.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Просятся в рот.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 щедрая Осень  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«собирают овощи в корзину».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Приносит плоды,                                                               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Дают урожай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поля, и сады.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Зима засыпает                 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Плавно опускают руки, делая кистями мягкие движения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Снегами поля.                                                                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45745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Зимой отдыхает                                                     </a:t>
            </a:r>
            <a:r>
              <a:rPr lang="ru-RU" sz="1600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Приседают и кладут руки под щеку, закрывают глаза.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000100" y="642918"/>
            <a:ext cx="7072362" cy="48936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Шарик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Надуваем быстро шарик, (Дети расходятся, образуя круг.)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становится большой,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какой! (Показываем руками.)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Вдруг шар лопнул –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сссс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(Сужаем круг к центру.)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Воздух вышел, (ручки вверх.)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 он тонкий и худой. (Показываем ручками, какой стал шарик.)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не станем горевать, (Качаем головой.)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Будем надувать опять.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Надуваем быстро шарик, ( расходятся, образуя круг.)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становится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2976" y="500042"/>
            <a:ext cx="6858048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«ЗАВОДИТЕ ХОРОВОД»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чувство ритма, закрепления навыка движения по кругу.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Заводите хоровод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центре круга - ребенок, играющий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Вокруг гармошки - 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на гармошке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Дети, взявшись за руки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идут вокруг него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Выше ручки,   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останавливаются, поднимают руки вверх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Хлоп в ладошки,    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один раз хлопают в ладоши.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Топ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ножки!       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4 раза топают ногами.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Упражнения повторяются, на гармошке играет другой ребенок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643042" y="428604"/>
            <a:ext cx="5929354" cy="56938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веселых братца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веселых братца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гуляли по двору, </a:t>
            </a:r>
            <a:b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веселых братца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затеяли игру, </a:t>
            </a:r>
            <a:b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Делали головками ник-ник-ник, (киваем головой)</a:t>
            </a:r>
            <a:b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Пальчиками ловкими чик-чик-чик. (изображаем пальцами ножницы)</a:t>
            </a:r>
            <a:b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Хлопали ладошками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хлоп-хлоп-хлоп, </a:t>
            </a:r>
            <a:b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Топотали ножками топ-топ-топ.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214290"/>
            <a:ext cx="4000528" cy="66437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Шел король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Шел король по лесу, по лесу,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Нашел себе принцессу, принцессу.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Давай с тобой попрыгаем, попрыгаем,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ножками подрыгаем, подрыгаем,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ручками похлопаем, похлопаем,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ножками потопаем, потопаем.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хвостиком помашем, помашем,  помашем.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потом попляшем, попляшем Все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714356"/>
            <a:ext cx="3143272" cy="46671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Большая карусель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Еле-еле, еле-еле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Завертелись карусели.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потом, потом, потом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бегом, бегом, бегом.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Тише, тише, не спешите,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Карусель остановите.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Раз-два, раз-два, 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и кончилась игра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571604" y="289679"/>
            <a:ext cx="6000792" cy="6370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Заинька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Заинька, походи,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Серенький, походи.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так-этак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походи.2раза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Заинька, покружись,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Серенький, покружись.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так-этак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покружись.2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Заинька, топни ножкой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Серенький, топни ножкой.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так-этак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топни ножкой, 2р.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Заинька, попляши,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Серенький, попляши.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так-этак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попляши, р.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Заинька, поклонись,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Серенький, поклонись.</a:t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так-этак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поклонись,2 </a:t>
            </a:r>
            <a:r>
              <a:rPr lang="ru-RU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движения по  тексту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285728"/>
            <a:ext cx="7215238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Пузырь.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вместе с воспитателем берутся за руки и образуют небольшой кружок, стоя близко друг к другу.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Вместе произносят: Раздувайся, пузырь, Раздувайся, большой, Оставайся такой Да не лопайся.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Играющие отходят назад и держатся за руки до тех пор, пока воспитатель не скажет: «Лопнул пузырь!».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Тогда они отпускают руки и приседают на корточки, говоря при этом: «Хлоп!».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также предложить детям после слов «лопнул пузырь» двигаться к центру круга, по-прежнему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держась за руки и произнося при этом звук «</a:t>
            </a:r>
            <a:r>
              <a:rPr lang="ru-RU" sz="2400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ш-ш-ш</a:t>
            </a: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ж – воздух выходит. Затем дети снова надувают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пузырь – отходят назад, образуя большой круг.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85786" y="642918"/>
            <a:ext cx="7643866" cy="60631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Карусель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становятся в круг с обручами. Каждый держится за свой обруч и за обруч соседа.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Получается большой замкнутый круг. По сигналу «Поехали!» все начинают двигаться шагом, по сигналу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«Бегом!» все бегут, по сигналу «Прыжки!» начинают подпрыгивать, приставляя ногу к ноге (приставной галоп)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слова «Тише, тише, не спешите, карусель остановите!» переходят на спокойную ходьбу и останавливаются.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произносят «Отдохнем!» все кладут обручи на пол и расходятся в разные стороны.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Услышав сигнал «Карусель заводится!», все бегут к обручам, быстро берут их. Игра повторяется.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Екатерина\Desktop\0_746ff_538e77be_X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728" y="357167"/>
            <a:ext cx="6286544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Каравай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Составив круг, играющие поют: Шел павлин горою,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 люди за мною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Одного нет у нас (имя одного из играющих)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его маменьки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печка истопленная,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Блины испеченные,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Каравай состряпанный,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Этакий высокий,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Этакий широкий,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Этакий низенький. Играющие поднимают руки кверху, разводят в стороны,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опускают к полу, сжимают круг,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показывая вышину, ширину и т.д.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2105</Words>
  <Application>Microsoft Office PowerPoint</Application>
  <PresentationFormat>Экран (4:3)</PresentationFormat>
  <Paragraphs>342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User</cp:lastModifiedBy>
  <cp:revision>37</cp:revision>
  <dcterms:created xsi:type="dcterms:W3CDTF">2014-08-18T11:46:49Z</dcterms:created>
  <dcterms:modified xsi:type="dcterms:W3CDTF">2016-03-22T18:13:31Z</dcterms:modified>
</cp:coreProperties>
</file>