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72" r:id="rId4"/>
    <p:sldId id="263" r:id="rId5"/>
    <p:sldId id="267" r:id="rId6"/>
    <p:sldId id="273" r:id="rId7"/>
    <p:sldId id="266" r:id="rId8"/>
    <p:sldId id="268" r:id="rId9"/>
    <p:sldId id="271" r:id="rId10"/>
    <p:sldId id="269" r:id="rId11"/>
    <p:sldId id="270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solidFill>
                  <a:srgbClr val="00206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ТЕАТР</a:t>
            </a:r>
            <a:endParaRPr lang="ru-RU" sz="8000" i="1" dirty="0">
              <a:solidFill>
                <a:srgbClr val="002060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" name="Содержимое 3" descr="m-healthy-stage-curtains-animation-stage-curtains-ebay-stage-curtains-edmonton-stage-curtains-essex-used-stage-curtains-ebay-stage-curtains-stage-equipment-stage-curtains-after-effec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2120" y="1988344"/>
            <a:ext cx="5852160" cy="3657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Пантомима — искусство создания художественного образа с помощью мимики и пластики человеческого тела, без использования слов.</a:t>
            </a:r>
            <a:endParaRPr lang="ru-RU" dirty="0"/>
          </a:p>
        </p:txBody>
      </p:sp>
      <p:pic>
        <p:nvPicPr>
          <p:cNvPr id="23554" name="Picture 2" descr="http://d-o-j.ru/wp-content/gallery/klounada/img_9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Опера — </a:t>
            </a:r>
            <a:r>
              <a:rPr lang="ru-RU" dirty="0" smtClean="0"/>
              <a:t> </a:t>
            </a:r>
            <a:r>
              <a:rPr lang="ru-RU" dirty="0" smtClean="0"/>
              <a:t>вид театрального искусства, в котором драматическое действие тесно слито с вокалом и </a:t>
            </a:r>
            <a:r>
              <a:rPr lang="ru-RU" dirty="0" smtClean="0"/>
              <a:t>оркестровой</a:t>
            </a:r>
            <a:r>
              <a:rPr lang="ru-RU" dirty="0" smtClean="0"/>
              <a:t> музыкой; в опере нередко присутствует и </a:t>
            </a:r>
            <a:r>
              <a:rPr lang="ru-RU" dirty="0" smtClean="0"/>
              <a:t>танец.</a:t>
            </a:r>
            <a:endParaRPr lang="ru-RU" dirty="0"/>
          </a:p>
        </p:txBody>
      </p:sp>
      <p:pic>
        <p:nvPicPr>
          <p:cNvPr id="22530" name="Picture 2" descr="http://d20uo2axdbh83k.cloudfront.net/20150211/f6ceaf1761acf63321105b2eef9e6a5a/Yang_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7"/>
            <a:ext cx="791631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kachate.ru/pars_docs/refs/90/89302/89302_html_m7bf0ad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02945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pp.nashaucheba.ru/pars_docs/refs/82/8142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Древнегреческий </a:t>
            </a:r>
            <a:r>
              <a:rPr lang="ru-RU" dirty="0" smtClean="0"/>
              <a:t>театр родился </a:t>
            </a:r>
            <a:r>
              <a:rPr lang="ru-RU" dirty="0" smtClean="0"/>
              <a:t>из мистерий, посвященных </a:t>
            </a:r>
            <a:r>
              <a:rPr lang="ru-RU" dirty="0" smtClean="0"/>
              <a:t>богам — покровителям земледелия, в первую очередь </a:t>
            </a:r>
            <a:r>
              <a:rPr lang="ru-RU" dirty="0" smtClean="0"/>
              <a:t>Дионису: </a:t>
            </a:r>
            <a:r>
              <a:rPr lang="ru-RU" dirty="0" smtClean="0"/>
              <a:t>в ходе посвящённых ему празднеств хор </a:t>
            </a:r>
            <a:r>
              <a:rPr lang="ru-RU" dirty="0" smtClean="0"/>
              <a:t>«сатиров», </a:t>
            </a:r>
            <a:r>
              <a:rPr lang="ru-RU" dirty="0" smtClean="0"/>
              <a:t>одетых в козлиные шкуры, распевал песни </a:t>
            </a:r>
            <a:r>
              <a:rPr lang="ru-RU" dirty="0" smtClean="0"/>
              <a:t>(</a:t>
            </a:r>
            <a:r>
              <a:rPr lang="ru-RU" dirty="0" err="1" smtClean="0"/>
              <a:t>диферамбов</a:t>
            </a:r>
            <a:r>
              <a:rPr lang="ru-RU" dirty="0" smtClean="0"/>
              <a:t>),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4578" name="Picture 2" descr="https://otvet.imgsmail.ru/download/u_00824762fadd47dd919534a124b429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05725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.900igr.net:10/datas/mkhk/TSekha-teatra/0013-013-Perenesjomsja-myslenno-v-glubokuju-drevnost-v-Gretsi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3"/>
            <a:ext cx="813690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t.biglion.ru/c/w/1000/h/1000/cfs7/review/35/23/352373e15728bb1ca1395e3e4c7cd6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848872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32361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Кукольный театр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кукольное искусство эстрады и художественные кукольные программы телевидения. В спектаклях театра кукол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Куклы-актёры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управляются и приводятся в движение людьми, актёрами-кукловодами, а иногда автоматическими механическими устройствами.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hand-made-granary.ru/_ph/15/37626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69269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igslide.ru/images/1/254/96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ntropovo.smi44.ru/wp-content/uploads/2014/07/%D0%B4%D0%BE%D0%B1%D1%80%D0%B0%D1%8F-%D1%81%D0%BA%D0%B0%D0%B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20000" cy="5076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 теней использует большой полупрозрачный экран и плоские цветные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марионетки,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управляемые на тонких палочках. Марионетки прислоняются к экрану сзади и становятся видны.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aruyo.com/web/media/images/images/MariinskyBallet_SwanLake_02_Credit_x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2255"/>
            <a:ext cx="7704856" cy="52550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Балет — вид сценического искусства; спектакль, содержание которого воплощается в музыкально-хореографических образах.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ysClr val="windowText" lastClr="000000"/>
      </a:dk1>
      <a:lt1>
        <a:sysClr val="window" lastClr="FFFFFF"/>
      </a:lt1>
      <a:dk2>
        <a:srgbClr val="FF0063"/>
      </a:dk2>
      <a:lt2>
        <a:srgbClr val="FF99C0"/>
      </a:lt2>
      <a:accent1>
        <a:srgbClr val="FF388C"/>
      </a:accent1>
      <a:accent2>
        <a:srgbClr val="FF5597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A2E3FE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56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ТЕАТР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dc:creator>Светлана Рыжова</dc:creator>
  <cp:lastModifiedBy>djim</cp:lastModifiedBy>
  <cp:revision>2</cp:revision>
  <dcterms:created xsi:type="dcterms:W3CDTF">2016-03-26T09:20:50Z</dcterms:created>
  <dcterms:modified xsi:type="dcterms:W3CDTF">2016-03-26T17:12:20Z</dcterms:modified>
</cp:coreProperties>
</file>