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FFE9-065E-4667-93D9-00DE297DB9B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B717D2A-BE66-4B81-87D8-8D374CBF5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FFE9-065E-4667-93D9-00DE297DB9B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7D2A-BE66-4B81-87D8-8D374CBF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FFE9-065E-4667-93D9-00DE297DB9B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7D2A-BE66-4B81-87D8-8D374CBF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FFE9-065E-4667-93D9-00DE297DB9B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7D2A-BE66-4B81-87D8-8D374CBF5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FFE9-065E-4667-93D9-00DE297DB9B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717D2A-BE66-4B81-87D8-8D374CBF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FFE9-065E-4667-93D9-00DE297DB9B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7D2A-BE66-4B81-87D8-8D374CBF5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FFE9-065E-4667-93D9-00DE297DB9B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7D2A-BE66-4B81-87D8-8D374CBF5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FFE9-065E-4667-93D9-00DE297DB9B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7D2A-BE66-4B81-87D8-8D374CBF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FFE9-065E-4667-93D9-00DE297DB9B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7D2A-BE66-4B81-87D8-8D374CBF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FFE9-065E-4667-93D9-00DE297DB9B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17D2A-BE66-4B81-87D8-8D374CBF5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3FFE9-065E-4667-93D9-00DE297DB9B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B717D2A-BE66-4B81-87D8-8D374CBF58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03FFE9-065E-4667-93D9-00DE297DB9BF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B717D2A-BE66-4B81-87D8-8D374CBF58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Музыкальные инструменты</a:t>
            </a:r>
            <a:endParaRPr lang="ru-RU" dirty="0"/>
          </a:p>
        </p:txBody>
      </p:sp>
      <p:pic>
        <p:nvPicPr>
          <p:cNvPr id="6" name="Рисунок 5" descr="DSC0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3071810"/>
            <a:ext cx="6286544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Колокольчики из мыльных пузырей и баночек от творожка</a:t>
            </a:r>
            <a:endParaRPr lang="ru-RU" dirty="0"/>
          </a:p>
        </p:txBody>
      </p:sp>
      <p:pic>
        <p:nvPicPr>
          <p:cNvPr id="4" name="Содержимое 3" descr="DSC000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Барабан из коробки от сыра</a:t>
            </a:r>
            <a:endParaRPr lang="ru-RU" dirty="0"/>
          </a:p>
        </p:txBody>
      </p:sp>
      <p:pic>
        <p:nvPicPr>
          <p:cNvPr id="4" name="Содержимое 3" descr="DSC000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Струнно-щипковые инструменты из стаканчиков от салата</a:t>
            </a:r>
            <a:endParaRPr lang="ru-RU" dirty="0"/>
          </a:p>
        </p:txBody>
      </p:sp>
      <p:pic>
        <p:nvPicPr>
          <p:cNvPr id="4" name="Содержимое 3" descr="DSC0002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Музыкальный молоточек из кубика и палочки от флажка</a:t>
            </a:r>
            <a:endParaRPr lang="ru-RU" dirty="0"/>
          </a:p>
        </p:txBody>
      </p:sp>
      <p:pic>
        <p:nvPicPr>
          <p:cNvPr id="4" name="Содержимое 3" descr="DSC000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Бубен из крышки от майонеза и киндер сюрпризов </a:t>
            </a:r>
            <a:r>
              <a:rPr lang="ru-RU" smtClean="0"/>
              <a:t>с горохом </a:t>
            </a:r>
            <a:endParaRPr lang="ru-RU"/>
          </a:p>
        </p:txBody>
      </p:sp>
      <p:pic>
        <p:nvPicPr>
          <p:cNvPr id="4" name="Содержимое 3" descr="DSC000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</TotalTime>
  <Words>39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Справедливость</vt:lpstr>
      <vt:lpstr>Музыкальные инструменты</vt:lpstr>
      <vt:lpstr>Колокольчики из мыльных пузырей и баночек от творожка</vt:lpstr>
      <vt:lpstr>Барабан из коробки от сыра</vt:lpstr>
      <vt:lpstr>Струнно-щипковые инструменты из стаканчиков от салата</vt:lpstr>
      <vt:lpstr>Музыкальный молоточек из кубика и палочки от флажка</vt:lpstr>
      <vt:lpstr>Бубен из крышки от майонеза и киндер сюрпризов с горохом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Музыкальные инструменты</dc:title>
  <dc:creator>Спирт-Завод</dc:creator>
  <cp:lastModifiedBy>Спирт-Завод</cp:lastModifiedBy>
  <cp:revision>2</cp:revision>
  <dcterms:created xsi:type="dcterms:W3CDTF">2016-01-17T13:14:00Z</dcterms:created>
  <dcterms:modified xsi:type="dcterms:W3CDTF">2016-01-17T13:30:29Z</dcterms:modified>
</cp:coreProperties>
</file>