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2" r:id="rId10"/>
    <p:sldId id="264" r:id="rId11"/>
    <p:sldId id="266" r:id="rId12"/>
    <p:sldId id="261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09E95-3690-4282-9C46-C70F0929086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9E8227-15EE-4445-9ACB-E046AFFF9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342584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Мастер – класс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«Звучащая игрушка»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7448872" cy="1080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(мероприятие для детей и родителей в рамках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проекта «Импровизация в музыке»)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99492"/>
            <a:ext cx="1656184" cy="194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40042"/>
            <a:ext cx="1152128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05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76" y="269777"/>
            <a:ext cx="7498080" cy="710951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004" y="3861048"/>
            <a:ext cx="2124744" cy="2529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812" y="4221088"/>
            <a:ext cx="2232248" cy="217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89040"/>
            <a:ext cx="2612916" cy="2753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0804" y="556692"/>
            <a:ext cx="2376264" cy="251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61226"/>
            <a:ext cx="1872208" cy="252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548680"/>
            <a:ext cx="2468900" cy="253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2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802928"/>
            <a:ext cx="360045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836712"/>
            <a:ext cx="3580904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29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282" y="1196752"/>
            <a:ext cx="3122190" cy="4287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268760"/>
            <a:ext cx="403244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60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34" b="10502"/>
          <a:stretch/>
        </p:blipFill>
        <p:spPr>
          <a:xfrm>
            <a:off x="1619672" y="1124744"/>
            <a:ext cx="6804238" cy="4704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18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76672"/>
            <a:ext cx="3168352" cy="18722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Барабаны, маракасы, погремушки, бубенчики, музыкальные коробочки,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трещётки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140968"/>
            <a:ext cx="3888432" cy="3438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372" y="107524"/>
            <a:ext cx="4471144" cy="3555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59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20688"/>
            <a:ext cx="5832647" cy="5627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56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764704"/>
            <a:ext cx="7416824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55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4680520" cy="15121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Дарите музыку друг другу,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арите музыку друг другу,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Чтоб каждый день и каждый час,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Она жила в сердцах у вас!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88840"/>
            <a:ext cx="655272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3672408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 истории…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08720"/>
            <a:ext cx="396044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492896"/>
            <a:ext cx="360040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5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618" y="3429000"/>
            <a:ext cx="3332373" cy="321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4663"/>
            <a:ext cx="2808312" cy="266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04664"/>
            <a:ext cx="2880320" cy="2761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429000"/>
            <a:ext cx="3121486" cy="321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06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568579"/>
            <a:ext cx="2664296" cy="1967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4664"/>
            <a:ext cx="442128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549703"/>
            <a:ext cx="2808312" cy="2004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725144"/>
            <a:ext cx="1800200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2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32656"/>
            <a:ext cx="4824536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943703"/>
            <a:ext cx="2160240" cy="2620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7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3840480" cy="51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8680"/>
            <a:ext cx="396044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71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04610"/>
            <a:ext cx="3575228" cy="396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7" b="2671"/>
          <a:stretch/>
        </p:blipFill>
        <p:spPr>
          <a:xfrm>
            <a:off x="1259632" y="476672"/>
            <a:ext cx="3913604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8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412776"/>
            <a:ext cx="1584177" cy="7246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Пётр Ильич Чайковский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9416"/>
            <a:ext cx="2803773" cy="3617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4086"/>
            <a:ext cx="2803444" cy="357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184" y="3770156"/>
            <a:ext cx="244827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наше время…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96752"/>
            <a:ext cx="7272808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9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45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Мастер – класс  «Звучащая игрушка»</vt:lpstr>
      <vt:lpstr>Из истории…</vt:lpstr>
      <vt:lpstr>Слайд 3</vt:lpstr>
      <vt:lpstr>Слайд 4</vt:lpstr>
      <vt:lpstr>Слайд 5</vt:lpstr>
      <vt:lpstr>Слайд 6</vt:lpstr>
      <vt:lpstr>Слайд 7</vt:lpstr>
      <vt:lpstr>Пётр Ильич Чайковский</vt:lpstr>
      <vt:lpstr>В наше время…</vt:lpstr>
      <vt:lpstr>Слайд 10</vt:lpstr>
      <vt:lpstr>Слайд 11</vt:lpstr>
      <vt:lpstr>Слайд 12</vt:lpstr>
      <vt:lpstr>Слайд 13</vt:lpstr>
      <vt:lpstr>Барабаны, маракасы, погремушки, бубенчики, музыкальные коробочки, трещётки.</vt:lpstr>
      <vt:lpstr>Слайд 15</vt:lpstr>
      <vt:lpstr>Слайд 16</vt:lpstr>
      <vt:lpstr>Дарите музыку друг другу,  Дарите музыку друг другу, Чтоб каждый день и каждый час, Она жила в сердцах у вас!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«Звучащая игрушка»</dc:title>
  <dc:creator>Даниил</dc:creator>
  <cp:lastModifiedBy>BOSS</cp:lastModifiedBy>
  <cp:revision>17</cp:revision>
  <dcterms:created xsi:type="dcterms:W3CDTF">2013-06-16T06:19:55Z</dcterms:created>
  <dcterms:modified xsi:type="dcterms:W3CDTF">2016-03-21T16:39:18Z</dcterms:modified>
</cp:coreProperties>
</file>