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7" r:id="rId2"/>
    <p:sldId id="274" r:id="rId3"/>
    <p:sldId id="275" r:id="rId4"/>
    <p:sldId id="276" r:id="rId5"/>
    <p:sldId id="273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9456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35" autoAdjust="0"/>
    <p:restoredTop sz="42705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9C81B-F411-4057-9E07-EC900610CD6C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07647F-D647-4BF9-8E95-6297A53FCB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7822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4678B-E039-4BDF-9984-66A8951B685E}" type="datetimeFigureOut">
              <a:rPr lang="ru-RU" smtClean="0"/>
              <a:t>28.03.2016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3D1DC-2896-4E70-B795-5EB243E0F7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821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899592" y="2255728"/>
            <a:ext cx="547260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Проект «Огород на окне»</a:t>
            </a:r>
            <a:r>
              <a:rPr lang="ru-RU" sz="2400" b="1" dirty="0" smtClean="0"/>
              <a:t>.</a:t>
            </a:r>
          </a:p>
          <a:p>
            <a:r>
              <a:rPr lang="ru-RU" sz="1400" b="1" dirty="0" smtClean="0"/>
              <a:t>Во второй младшей группе  «Жемчужинка»</a:t>
            </a:r>
            <a:endParaRPr lang="ru-RU" sz="1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404664"/>
            <a:ext cx="7272808" cy="8640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МКДОУ «Подгоренский детский сад №»</a:t>
            </a:r>
          </a:p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Подгоренского муниципального района</a:t>
            </a:r>
          </a:p>
          <a:p>
            <a:pPr algn="ctr"/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Воронежской области </a:t>
            </a:r>
            <a:endParaRPr lang="ru-RU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D:\ПРОФИЛЬ\РАБОЧИЙ СТОЛ\Новая папка (2)\IMG_0490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9" y="1863407"/>
            <a:ext cx="4104455" cy="46619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D:\ПРОФИЛЬ\РАБОЧИЙ СТОЛ\Новая папка (2)\IMG_0490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5160" y="1863407"/>
            <a:ext cx="4104455" cy="46619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611560" y="614211"/>
            <a:ext cx="4680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Солнышко ,  солнышко ярче нам свети,</a:t>
            </a:r>
          </a:p>
          <a:p>
            <a:r>
              <a:rPr lang="ru-RU" b="1" dirty="0" smtClean="0"/>
              <a:t>Будут ветки в вазе у нас цвести.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00252788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7040" y="0"/>
            <a:ext cx="936104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547664" y="1916832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Спасибо за внимание.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9506665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403648" y="1268760"/>
            <a:ext cx="704910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Тип проекта</a:t>
            </a:r>
            <a:r>
              <a:rPr lang="ru-RU" dirty="0" smtClean="0"/>
              <a:t>: информационный.</a:t>
            </a:r>
          </a:p>
          <a:p>
            <a:r>
              <a:rPr lang="ru-RU" b="1" dirty="0" smtClean="0"/>
              <a:t>По содержанию: </a:t>
            </a:r>
            <a:r>
              <a:rPr lang="ru-RU" dirty="0" smtClean="0"/>
              <a:t>«Ребёнок и природа»</a:t>
            </a:r>
          </a:p>
          <a:p>
            <a:r>
              <a:rPr lang="ru-RU" b="1" dirty="0" smtClean="0"/>
              <a:t>По характеру </a:t>
            </a:r>
            <a:r>
              <a:rPr lang="ru-RU" dirty="0" smtClean="0"/>
              <a:t>: участие ребёнка в проектировании : детско-взрослый.</a:t>
            </a:r>
          </a:p>
          <a:p>
            <a:r>
              <a:rPr lang="ru-RU" b="1" dirty="0" smtClean="0"/>
              <a:t>По количеству участников: </a:t>
            </a:r>
            <a:r>
              <a:rPr lang="ru-RU" dirty="0" smtClean="0"/>
              <a:t>коллективный.</a:t>
            </a:r>
          </a:p>
          <a:p>
            <a:r>
              <a:rPr lang="ru-RU" b="1" dirty="0" smtClean="0"/>
              <a:t>По продолжительности</a:t>
            </a:r>
            <a:r>
              <a:rPr lang="ru-RU" dirty="0" smtClean="0"/>
              <a:t>: средний.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2240419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23528" y="428999"/>
            <a:ext cx="76859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АКТУАЛЬНОСТЬ</a:t>
            </a:r>
          </a:p>
          <a:p>
            <a:r>
              <a:rPr lang="ru-RU" b="1" dirty="0" smtClean="0"/>
              <a:t>Дети младшего  дошкольного возраста в недостаточной степени имеют представления о растениях, о том где они растут .О необходимых условиях роста, их интерес к –исследовательской деятельности развит недостаточно.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29286" y="3140968"/>
            <a:ext cx="676299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Ожидаемые результаты: </a:t>
            </a:r>
          </a:p>
          <a:p>
            <a:r>
              <a:rPr lang="ru-RU" b="1" dirty="0" smtClean="0"/>
              <a:t>1.Дети получат знания о  том , что растения живые, их сажают </a:t>
            </a:r>
          </a:p>
          <a:p>
            <a:r>
              <a:rPr lang="ru-RU" b="1" dirty="0"/>
              <a:t>с</a:t>
            </a:r>
            <a:r>
              <a:rPr lang="ru-RU" b="1" dirty="0" smtClean="0"/>
              <a:t>еменами,  поливают, выращивают. </a:t>
            </a:r>
          </a:p>
          <a:p>
            <a:r>
              <a:rPr lang="ru-RU" b="1" dirty="0" smtClean="0"/>
              <a:t>2.Дети получат представления о труде взрослых.  </a:t>
            </a:r>
          </a:p>
          <a:p>
            <a:r>
              <a:rPr lang="ru-RU" b="1" dirty="0" smtClean="0"/>
              <a:t>3.Участники проекта получат положительные эмоции </a:t>
            </a:r>
          </a:p>
          <a:p>
            <a:r>
              <a:rPr lang="ru-RU" b="1" dirty="0" smtClean="0"/>
              <a:t>От полученных результатов.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66232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50703" y="-99392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971600" y="1412776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15974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597442"/>
            <a:ext cx="84707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Задачи:</a:t>
            </a:r>
          </a:p>
          <a:p>
            <a:pPr marL="342900" indent="-342900">
              <a:buFont typeface="+mj-lt"/>
              <a:buAutoNum type="arabicPeriod"/>
            </a:pPr>
            <a:r>
              <a:rPr lang="ru-RU" b="1" dirty="0" smtClean="0"/>
              <a:t> Дать знания детям о том ,что растения живые </a:t>
            </a:r>
            <a:r>
              <a:rPr lang="ru-RU" b="1" dirty="0"/>
              <a:t>.</a:t>
            </a:r>
            <a:endParaRPr lang="ru-RU" b="1" dirty="0" smtClean="0"/>
          </a:p>
          <a:p>
            <a:r>
              <a:rPr lang="ru-RU" b="1" dirty="0" smtClean="0"/>
              <a:t>Их сажают семенами в землю, поливают, выращивают . </a:t>
            </a:r>
          </a:p>
          <a:p>
            <a:r>
              <a:rPr lang="ru-RU" b="1" dirty="0" smtClean="0"/>
              <a:t>Расширять представления детей о полезных свойствах </a:t>
            </a:r>
          </a:p>
          <a:p>
            <a:r>
              <a:rPr lang="ru-RU" b="1" dirty="0"/>
              <a:t>н</a:t>
            </a:r>
            <a:r>
              <a:rPr lang="ru-RU" b="1" dirty="0" smtClean="0"/>
              <a:t>екоторых  овощей ,например чеснока, лука, укропа, гороха, фасоли.</a:t>
            </a:r>
          </a:p>
          <a:p>
            <a:r>
              <a:rPr lang="ru-RU" b="1" dirty="0" smtClean="0"/>
              <a:t> Расширять знания о их строении и условиях необходимых для их роста. </a:t>
            </a:r>
          </a:p>
          <a:p>
            <a:r>
              <a:rPr lang="ru-RU" b="1" dirty="0" smtClean="0"/>
              <a:t>2.Воспитывать трудолюбие, уважение к чужому труду , бережное отношение </a:t>
            </a:r>
          </a:p>
          <a:p>
            <a:r>
              <a:rPr lang="ru-RU" b="1" dirty="0" smtClean="0"/>
              <a:t>к растениям. </a:t>
            </a:r>
          </a:p>
          <a:p>
            <a:r>
              <a:rPr lang="ru-RU" b="1" dirty="0" smtClean="0"/>
              <a:t>3.Продолжать обогащать словарный запас</a:t>
            </a:r>
            <a:r>
              <a:rPr lang="ru-RU" b="1" dirty="0"/>
              <a:t>.</a:t>
            </a:r>
            <a:endParaRPr lang="ru-RU" b="1" dirty="0" smtClean="0"/>
          </a:p>
          <a:p>
            <a:r>
              <a:rPr lang="ru-RU" b="1" dirty="0" smtClean="0"/>
              <a:t>Развивать связную речь у детей. </a:t>
            </a:r>
          </a:p>
          <a:p>
            <a:r>
              <a:rPr lang="ru-RU" b="1" dirty="0" smtClean="0"/>
              <a:t>4.Получить положительные эмоции от результатов. </a:t>
            </a:r>
          </a:p>
          <a:p>
            <a:r>
              <a:rPr lang="ru-RU" b="1" dirty="0" smtClean="0"/>
              <a:t>5.Заинтересовать и привлечь родителей в образовательный процес</a:t>
            </a:r>
            <a:r>
              <a:rPr lang="ru-RU" dirty="0" smtClean="0"/>
              <a:t>с.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7544" y="674112"/>
            <a:ext cx="70154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Цель :</a:t>
            </a:r>
          </a:p>
          <a:p>
            <a:r>
              <a:rPr lang="ru-RU" b="1" dirty="0" smtClean="0"/>
              <a:t>Формирование экологической культуры  у детей,</a:t>
            </a:r>
          </a:p>
          <a:p>
            <a:r>
              <a:rPr lang="ru-RU" b="1" dirty="0" smtClean="0"/>
              <a:t>Создание условий  для познавательного развития.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83766236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940" y="1353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D:\ПРОФИЛЬ\РАБОЧИЙ СТОЛ\для А.А\DSCN1052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72516" y="728705"/>
            <a:ext cx="3312367" cy="266429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D:\ПРОФИЛЬ\РАБОЧИЙ СТОЛ\для А.А\DSCN1053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5940150" y="764707"/>
            <a:ext cx="3312370" cy="2592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D:\ПРОФИЛЬ\РАБОЧИЙ СТОЛ\для А.А\DSCN1054.JPG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535" y="4509120"/>
            <a:ext cx="2736305" cy="210274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D:\ПРОФИЛЬ\РАБОЧИЙ СТОЛ\для А.А\DSCN1051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3213190" y="2098206"/>
            <a:ext cx="2533185" cy="2664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D:\ПРОФИЛЬ\РАБОЧИЙ СТОЛ\для А.А\DSCN1055.JPG"/>
          <p:cNvPicPr/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99125" y="4145900"/>
            <a:ext cx="3240358" cy="253318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/>
          <p:cNvSpPr txBox="1"/>
          <p:nvPr/>
        </p:nvSpPr>
        <p:spPr>
          <a:xfrm>
            <a:off x="3131840" y="158444"/>
            <a:ext cx="30243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/>
              <a:t>Прежде чем придёт весна, </a:t>
            </a:r>
          </a:p>
          <a:p>
            <a:r>
              <a:rPr lang="ru-RU" sz="1400" b="1" dirty="0" smtClean="0"/>
              <a:t>Заготовим семена. </a:t>
            </a:r>
          </a:p>
          <a:p>
            <a:r>
              <a:rPr lang="ru-RU" sz="1400" b="1" dirty="0" smtClean="0"/>
              <a:t>« Что посеешь ,то пожнёшь!» </a:t>
            </a:r>
          </a:p>
          <a:p>
            <a:r>
              <a:rPr lang="ru-RU" sz="1400" b="1" dirty="0" smtClean="0"/>
              <a:t>И конечно соберёшь. </a:t>
            </a:r>
          </a:p>
          <a:p>
            <a:r>
              <a:rPr lang="ru-RU" sz="1400" b="1" dirty="0" smtClean="0"/>
              <a:t>Проявить должны заботу, </a:t>
            </a:r>
          </a:p>
          <a:p>
            <a:r>
              <a:rPr lang="ru-RU" sz="1400" b="1" dirty="0" smtClean="0"/>
              <a:t>Видно по труду работу. </a:t>
            </a:r>
          </a:p>
          <a:p>
            <a:r>
              <a:rPr lang="ru-RU" sz="1400" b="1" dirty="0" smtClean="0"/>
              <a:t>И тогда наш огород </a:t>
            </a:r>
          </a:p>
          <a:p>
            <a:r>
              <a:rPr lang="ru-RU" sz="1400" b="1" dirty="0" smtClean="0"/>
              <a:t>Расцветёт и оживёт!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396273960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8825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D:\ПРОФИЛЬ\РАБОЧИЙ СТОЛ\для А.А\DSCN1038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08104" y="3573016"/>
            <a:ext cx="3312368" cy="26642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D:\ПРОФИЛЬ\РАБОЧИЙ СТОЛ\для А.А\DSCN1044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332657"/>
            <a:ext cx="3312368" cy="2592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D:\ПРОФИЛЬ\РАБОЧИЙ СТОЛ\для А.А\DSCN1039.JPG"/>
          <p:cNvPicPr/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2120" y="332657"/>
            <a:ext cx="3168352" cy="2592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D:\ПРОФИЛЬ\РАБОЧИЙ СТОЛ\для А.А\DSCN1048.JPG"/>
          <p:cNvPicPr/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3573016"/>
            <a:ext cx="3312368" cy="266429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779912" y="867027"/>
            <a:ext cx="17281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Ох , ох ,ох ,ох,</a:t>
            </a:r>
          </a:p>
          <a:p>
            <a:r>
              <a:rPr lang="ru-RU" sz="1600" b="1" dirty="0" smtClean="0"/>
              <a:t>Какой вы-</a:t>
            </a:r>
          </a:p>
          <a:p>
            <a:r>
              <a:rPr lang="ru-RU" sz="1600" b="1" dirty="0"/>
              <a:t>р</a:t>
            </a:r>
            <a:r>
              <a:rPr lang="ru-RU" sz="1600" b="1" dirty="0" smtClean="0"/>
              <a:t>астит горох?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590696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D:\ПРОФИЛЬ\РАБОЧИЙ СТОЛ\проект фото\IMG_0320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9552" y="1052736"/>
            <a:ext cx="5544616" cy="403244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827584" y="5877272"/>
            <a:ext cx="3499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Посадили огород, ждём когда всё взойдёт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6527163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D:\ПРОФИЛЬ\РАБОЧИЙ СТОЛ\Новая папка (2)\IMG_0484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561" y="620688"/>
            <a:ext cx="2808312" cy="3873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D:\ПРОФИЛЬ\РАБОЧИЙ СТОЛ\Новая папка (2)\IMG_0488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4088" y="620688"/>
            <a:ext cx="3168352" cy="388558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115616" y="5229200"/>
            <a:ext cx="21939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Поливаем мы ежа,</a:t>
            </a:r>
          </a:p>
          <a:p>
            <a:r>
              <a:rPr lang="ru-RU" dirty="0" smtClean="0"/>
              <a:t>Поливаем не спеша.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364088" y="5552365"/>
            <a:ext cx="2737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Поливаем наш горох.</a:t>
            </a:r>
          </a:p>
          <a:p>
            <a:r>
              <a:rPr lang="ru-RU" dirty="0" smtClean="0"/>
              <a:t>А ведь он совсем не плох.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45618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F:\фоны для презентаций\020e78ae56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2463"/>
            <a:ext cx="9144000" cy="6858000"/>
          </a:xfrm>
          <a:prstGeom prst="rect">
            <a:avLst/>
          </a:prstGeom>
          <a:noFill/>
        </p:spPr>
      </p:pic>
      <p:pic>
        <p:nvPicPr>
          <p:cNvPr id="5" name="Рисунок 4" descr="D:\ПРОФИЛЬ\РАБОЧИЙ СТОЛ\Новая папка (2)\IMG_0487.JPG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5065609" y="847161"/>
            <a:ext cx="3621295" cy="2880319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D:\ПРОФИЛЬ\РАБОЧИЙ СТОЛ\Новая папка (2)\IMG_0493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91147" y="2564904"/>
            <a:ext cx="2880320" cy="345638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755576" y="76470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Есть у нас огород ,</a:t>
            </a:r>
          </a:p>
          <a:p>
            <a:r>
              <a:rPr lang="ru-RU" b="1" dirty="0" smtClean="0"/>
              <a:t>Там своя фасоль растёт.</a:t>
            </a:r>
            <a:endParaRPr lang="ru-RU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580112" y="4581128"/>
            <a:ext cx="25388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Наблюдаем , поливаем</a:t>
            </a:r>
          </a:p>
          <a:p>
            <a:r>
              <a:rPr lang="ru-RU" dirty="0" smtClean="0"/>
              <a:t>И друг другу  помогаем.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5090152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</TotalTime>
  <Words>351</Words>
  <Application>Microsoft Office PowerPoint</Application>
  <PresentationFormat>Экран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l</cp:lastModifiedBy>
  <cp:revision>109</cp:revision>
  <cp:lastPrinted>2015-11-22T13:34:45Z</cp:lastPrinted>
  <dcterms:created xsi:type="dcterms:W3CDTF">2014-04-02T09:45:13Z</dcterms:created>
  <dcterms:modified xsi:type="dcterms:W3CDTF">2016-03-28T11:33:26Z</dcterms:modified>
</cp:coreProperties>
</file>