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3C09-5D9A-466B-B13E-84F3735CDD1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A496-4D74-4194-BCFE-43D5A5B4049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3C09-5D9A-466B-B13E-84F3735CDD1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A496-4D74-4194-BCFE-43D5A5B40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3C09-5D9A-466B-B13E-84F3735CDD1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A496-4D74-4194-BCFE-43D5A5B40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3C09-5D9A-466B-B13E-84F3735CDD1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A496-4D74-4194-BCFE-43D5A5B404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3C09-5D9A-466B-B13E-84F3735CDD1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A496-4D74-4194-BCFE-43D5A5B40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3C09-5D9A-466B-B13E-84F3735CDD1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A496-4D74-4194-BCFE-43D5A5B404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3C09-5D9A-466B-B13E-84F3735CDD1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A496-4D74-4194-BCFE-43D5A5B404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3C09-5D9A-466B-B13E-84F3735CDD1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A496-4D74-4194-BCFE-43D5A5B40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3C09-5D9A-466B-B13E-84F3735CDD1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A496-4D74-4194-BCFE-43D5A5B40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3C09-5D9A-466B-B13E-84F3735CDD1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A496-4D74-4194-BCFE-43D5A5B40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3C09-5D9A-466B-B13E-84F3735CDD1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A496-4D74-4194-BCFE-43D5A5B4049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03C09-5D9A-466B-B13E-84F3735CDD16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E0A496-4D74-4194-BCFE-43D5A5B404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3" name="wind.wav"/>
          </p:stSnd>
        </p:sndAc>
      </p:transition>
    </mc:Choice>
    <mc:Fallback xmlns="">
      <p:transition spd="slow">
        <p:fade/>
        <p:sndAc>
          <p:stSnd>
            <p:snd r:embed="rId14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Relationship Id="rId9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2.wav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3.wav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audio" Target="../media/audio2.wav"/><Relationship Id="rId9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audio" Target="../media/audio2.wav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audio" Target="../media/audio3.wav"/><Relationship Id="rId9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audio" Target="../media/audio2.wav"/><Relationship Id="rId7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audio" Target="../media/audio3.wav"/><Relationship Id="rId9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37"/>
          <a:stretch/>
        </p:blipFill>
        <p:spPr bwMode="auto">
          <a:xfrm>
            <a:off x="-1" y="0"/>
            <a:ext cx="91720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47" y="6309320"/>
            <a:ext cx="5640973" cy="54868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Автор: Шевченко Т.А.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7204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 descr="Картинки по запросу стол">
            <a:hlinkClick r:id="" action="ppaction://noaction">
              <a:snd r:embed="rId3" name="voltage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7888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Картинки по запросу шкаф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684" y="437025"/>
            <a:ext cx="3077724" cy="303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Картинки по запросу телевизор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01008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9" descr="Картинки по запросу кровать односпальна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21" descr="Картинки по запросу кровать односпальна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539" y="3789040"/>
            <a:ext cx="373001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84368" y="6453336"/>
            <a:ext cx="1259632" cy="404664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-7458" y="6165304"/>
            <a:ext cx="620233" cy="749238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4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9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0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9" descr="Картинки по запросу кровать односпальна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21" descr="Картинки по запросу кровать односпальна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84368" y="6453336"/>
            <a:ext cx="1259632" cy="404664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-7458" y="6165304"/>
            <a:ext cx="620233" cy="749238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084" y="160858"/>
            <a:ext cx="4286312" cy="2600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95" y="3429000"/>
            <a:ext cx="4111932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6" y="160858"/>
            <a:ext cx="2941272" cy="28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456936"/>
            <a:ext cx="3640641" cy="249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543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9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9" descr="Картинки по запросу кровать односпальна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21" descr="Картинки по запросу кровать односпальна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84368" y="6453336"/>
            <a:ext cx="1259632" cy="404664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-7458" y="6165304"/>
            <a:ext cx="620233" cy="749238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187" y="257186"/>
            <a:ext cx="3006080" cy="300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42" y="3731663"/>
            <a:ext cx="2880320" cy="316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57186"/>
            <a:ext cx="3934218" cy="282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3731663"/>
            <a:ext cx="3240361" cy="2721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96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9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9" descr="Картинки по запросу кровать односпальна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21" descr="Картинки по запросу кровать односпальна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84368" y="6453336"/>
            <a:ext cx="1259632" cy="404664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-7458" y="6165304"/>
            <a:ext cx="620233" cy="749238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12738"/>
            <a:ext cx="3667113" cy="275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4" y="312738"/>
            <a:ext cx="2865859" cy="275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645024"/>
            <a:ext cx="3782552" cy="251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787" y="3645024"/>
            <a:ext cx="3796306" cy="251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65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9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51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9" descr="Картинки по запросу кровать односпальна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21" descr="Картинки по запросу кровать односпальна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-7458" y="6165304"/>
            <a:ext cx="620233" cy="749238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6" y="166682"/>
            <a:ext cx="3046294" cy="304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577" y="465138"/>
            <a:ext cx="2440729" cy="2318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157" y="3645023"/>
            <a:ext cx="3753027" cy="252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6" descr="Картинки по запросу треугольни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159" y="3540235"/>
            <a:ext cx="2728729" cy="240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20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9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61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160</TotalTime>
  <Words>5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Автор: Шевченко Т.А.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Автор: Шевченко Т.А.</dc:title>
  <dc:creator>Aspire</dc:creator>
  <cp:lastModifiedBy>Aspire</cp:lastModifiedBy>
  <cp:revision>13</cp:revision>
  <dcterms:created xsi:type="dcterms:W3CDTF">2016-03-26T16:49:47Z</dcterms:created>
  <dcterms:modified xsi:type="dcterms:W3CDTF">2016-03-27T09:36:07Z</dcterms:modified>
</cp:coreProperties>
</file>