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                         Средняя группа № 1 </a:t>
            </a:r>
          </a:p>
          <a:p>
            <a:pPr algn="r"/>
            <a:r>
              <a:rPr lang="ru-RU" dirty="0" smtClean="0"/>
              <a:t>Воспитатели: Никифорова Е.А.</a:t>
            </a:r>
          </a:p>
          <a:p>
            <a:pPr algn="r"/>
            <a:r>
              <a:rPr lang="ru-RU" smtClean="0"/>
              <a:t>                     </a:t>
            </a:r>
            <a:endParaRPr lang="ru-RU" dirty="0"/>
          </a:p>
        </p:txBody>
      </p:sp>
      <p:pic>
        <p:nvPicPr>
          <p:cNvPr id="13314" name="Picture 2" descr="C:\Users\ADMIN\Desktop\Новая папка (2)\501233821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83" y="0"/>
            <a:ext cx="7404017" cy="49411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366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Всех важней, - сказала </a:t>
            </a:r>
            <a:r>
              <a:rPr lang="ru-RU" sz="2400" dirty="0" err="1" smtClean="0"/>
              <a:t>Ната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Мама вагоновожатый,</a:t>
            </a:r>
          </a:p>
          <a:p>
            <a:r>
              <a:rPr lang="ru-RU" sz="2400" dirty="0" smtClean="0"/>
              <a:t>Потому что до Зацепы</a:t>
            </a:r>
          </a:p>
          <a:p>
            <a:r>
              <a:rPr lang="ru-RU" sz="2400" dirty="0" smtClean="0"/>
              <a:t>Водит мама два прицепа.</a:t>
            </a:r>
            <a:endParaRPr lang="ru-RU" sz="2400" dirty="0"/>
          </a:p>
        </p:txBody>
      </p:sp>
      <p:pic>
        <p:nvPicPr>
          <p:cNvPr id="6146" name="Picture 2" descr="C:\Users\ADMIN\Desktop\Новая папка (2)\IMG_0979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482778" cy="58320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3654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 спросила Нина тихо:</a:t>
            </a:r>
          </a:p>
          <a:p>
            <a:r>
              <a:rPr lang="ru-RU" sz="2400" dirty="0" smtClean="0"/>
              <a:t>- Разве плохо быть портнихой?</a:t>
            </a:r>
          </a:p>
          <a:p>
            <a:r>
              <a:rPr lang="ru-RU" sz="2400" dirty="0" smtClean="0"/>
              <a:t>Кто трусы ребятам шьёт?</a:t>
            </a:r>
          </a:p>
          <a:p>
            <a:r>
              <a:rPr lang="ru-RU" sz="2400" dirty="0" smtClean="0"/>
              <a:t>Ну конечно, не пилот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Users\ADMIN\Desktop\Новая папка (2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105275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366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Летчик водит самолёты</a:t>
            </a:r>
          </a:p>
          <a:p>
            <a:r>
              <a:rPr lang="ru-RU" sz="2400" dirty="0" smtClean="0"/>
              <a:t>Это очень хорошо.</a:t>
            </a:r>
          </a:p>
          <a:p>
            <a:r>
              <a:rPr lang="ru-RU" sz="2400" dirty="0" smtClean="0"/>
              <a:t>Повар делает компоты</a:t>
            </a:r>
          </a:p>
          <a:p>
            <a:r>
              <a:rPr lang="ru-RU" sz="2400" dirty="0" smtClean="0"/>
              <a:t>Это тоже хорошо.</a:t>
            </a:r>
          </a:p>
          <a:p>
            <a:r>
              <a:rPr lang="ru-RU" sz="2400" dirty="0" smtClean="0"/>
              <a:t>Доктор лечит нас от кори,</a:t>
            </a:r>
          </a:p>
          <a:p>
            <a:r>
              <a:rPr lang="ru-RU" sz="2400" dirty="0" smtClean="0"/>
              <a:t>Есть учительница в школе.</a:t>
            </a:r>
            <a:endParaRPr lang="ru-RU" sz="2400" dirty="0"/>
          </a:p>
        </p:txBody>
      </p:sp>
      <p:pic>
        <p:nvPicPr>
          <p:cNvPr id="7170" name="Picture 2" descr="C:\Users\ADMIN\Desktop\Новая папка (2)\IMG_0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2542263" cy="3217119"/>
          </a:xfrm>
          <a:prstGeom prst="rect">
            <a:avLst/>
          </a:prstGeom>
          <a:noFill/>
        </p:spPr>
      </p:pic>
      <p:pic>
        <p:nvPicPr>
          <p:cNvPr id="7171" name="Picture 3" descr="C:\Users\ADMIN\Desktop\Новая папка (2)\IMG_0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2357113" cy="3068960"/>
          </a:xfrm>
          <a:prstGeom prst="rect">
            <a:avLst/>
          </a:prstGeom>
          <a:noFill/>
        </p:spPr>
      </p:pic>
      <p:pic>
        <p:nvPicPr>
          <p:cNvPr id="7172" name="Picture 4" descr="C:\Users\ADMIN\Desktop\Новая папка (2)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-1"/>
            <a:ext cx="2664296" cy="3232097"/>
          </a:xfrm>
          <a:prstGeom prst="rect">
            <a:avLst/>
          </a:prstGeom>
          <a:noFill/>
        </p:spPr>
      </p:pic>
      <p:pic>
        <p:nvPicPr>
          <p:cNvPr id="7173" name="Picture 5" descr="C:\Users\ADMIN\Desktop\Новая папка (2)\a-chto-u-vas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01008"/>
            <a:ext cx="2916818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2646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Мамы разные нужны,</a:t>
            </a:r>
          </a:p>
          <a:p>
            <a:r>
              <a:rPr lang="ru-RU" sz="2400" dirty="0" smtClean="0"/>
              <a:t>Мамы всякие важны.</a:t>
            </a:r>
          </a:p>
          <a:p>
            <a:r>
              <a:rPr lang="ru-RU" sz="2400" dirty="0" smtClean="0"/>
              <a:t>Дело было вечером,</a:t>
            </a:r>
          </a:p>
          <a:p>
            <a:r>
              <a:rPr lang="ru-RU" sz="2400" dirty="0" smtClean="0"/>
              <a:t>Спорить было нечего.</a:t>
            </a:r>
            <a:endParaRPr lang="ru-RU" sz="2400" dirty="0"/>
          </a:p>
        </p:txBody>
      </p:sp>
      <p:pic>
        <p:nvPicPr>
          <p:cNvPr id="12290" name="Picture 2" descr="C:\Users\ADMIN\Desktop\Новая папка (2)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4752578" cy="53937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312368" cy="371703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Кто на лавочке сидел,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Кто на улицу глядел,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Толя пел,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Борис молчал,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Николай ногой качал.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Дело было вечером,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Делать было нечего.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Новая папка (2)\IMG_0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5094566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438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Галка села на заборе,</a:t>
            </a:r>
          </a:p>
          <a:p>
            <a:r>
              <a:rPr lang="ru-RU" sz="2400" dirty="0" smtClean="0"/>
              <a:t>Кот забрался на чердак.</a:t>
            </a:r>
          </a:p>
          <a:p>
            <a:r>
              <a:rPr lang="ru-RU" sz="2400" dirty="0" smtClean="0"/>
              <a:t>Тут сказал ребятам Боря</a:t>
            </a:r>
          </a:p>
          <a:p>
            <a:r>
              <a:rPr lang="ru-RU" sz="2400" dirty="0" smtClean="0"/>
              <a:t>Просто так:</a:t>
            </a:r>
          </a:p>
          <a:p>
            <a:r>
              <a:rPr lang="ru-RU" sz="2400" dirty="0" smtClean="0"/>
              <a:t>- А у меня в кармане гвоздь.</a:t>
            </a:r>
          </a:p>
          <a:p>
            <a:r>
              <a:rPr lang="ru-RU" sz="2400" dirty="0" smtClean="0"/>
              <a:t>А у вас?</a:t>
            </a:r>
            <a:endParaRPr lang="ru-RU" sz="2400" dirty="0"/>
          </a:p>
        </p:txBody>
      </p:sp>
      <p:pic>
        <p:nvPicPr>
          <p:cNvPr id="2050" name="Picture 2" descr="C:\Users\ADMIN\Desktop\Новая папка (2)\IMG_0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75463"/>
            <a:ext cx="3024336" cy="4382537"/>
          </a:xfrm>
          <a:prstGeom prst="rect">
            <a:avLst/>
          </a:prstGeom>
          <a:noFill/>
        </p:spPr>
      </p:pic>
      <p:pic>
        <p:nvPicPr>
          <p:cNvPr id="2051" name="Picture 3" descr="C:\Users\ADMIN\Desktop\Новая папка (2)\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3600450" cy="3371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34381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А у нас сегодня гость.</a:t>
            </a:r>
          </a:p>
          <a:p>
            <a:r>
              <a:rPr lang="ru-RU" sz="2400" dirty="0" smtClean="0"/>
              <a:t>А у вас?</a:t>
            </a:r>
          </a:p>
          <a:p>
            <a:r>
              <a:rPr lang="ru-RU" sz="2400" dirty="0" smtClean="0"/>
              <a:t>- А у нас сегодня кошка</a:t>
            </a:r>
          </a:p>
          <a:p>
            <a:r>
              <a:rPr lang="ru-RU" sz="2400" dirty="0" smtClean="0"/>
              <a:t>Родила вчера котят.</a:t>
            </a:r>
          </a:p>
          <a:p>
            <a:r>
              <a:rPr lang="ru-RU" sz="2400" dirty="0" smtClean="0"/>
              <a:t>Котята выросли немножко,</a:t>
            </a:r>
          </a:p>
          <a:p>
            <a:r>
              <a:rPr lang="ru-RU" sz="2400" dirty="0" smtClean="0"/>
              <a:t>А есть из блюдца не хотят.</a:t>
            </a:r>
          </a:p>
          <a:p>
            <a:r>
              <a:rPr lang="ru-RU" sz="2400" dirty="0" smtClean="0"/>
              <a:t>- А у нас на кухне газ.</a:t>
            </a:r>
          </a:p>
          <a:p>
            <a:r>
              <a:rPr lang="ru-RU" sz="2400" dirty="0" smtClean="0"/>
              <a:t>А у вас?</a:t>
            </a:r>
          </a:p>
          <a:p>
            <a:r>
              <a:rPr lang="ru-RU" sz="2400" dirty="0" smtClean="0"/>
              <a:t>- А у нас водопровод.</a:t>
            </a:r>
          </a:p>
          <a:p>
            <a:r>
              <a:rPr lang="ru-RU" sz="2400" dirty="0" smtClean="0"/>
              <a:t>Вот.</a:t>
            </a:r>
            <a:endParaRPr lang="ru-RU" sz="2400" dirty="0"/>
          </a:p>
        </p:txBody>
      </p:sp>
      <p:pic>
        <p:nvPicPr>
          <p:cNvPr id="8194" name="Picture 2" descr="C:\Users\ADMIN\Desktop\Новая папка (2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3600400" cy="4553972"/>
          </a:xfrm>
          <a:prstGeom prst="rect">
            <a:avLst/>
          </a:prstGeom>
          <a:noFill/>
        </p:spPr>
      </p:pic>
      <p:pic>
        <p:nvPicPr>
          <p:cNvPr id="8195" name="Picture 3" descr="C:\Users\ADMIN\Desktop\Новая папка (2)\Ctx8eXS7A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26511"/>
            <a:ext cx="2972048" cy="30314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222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А из нашего окна</a:t>
            </a:r>
          </a:p>
          <a:p>
            <a:r>
              <a:rPr lang="ru-RU" sz="2400" dirty="0" smtClean="0"/>
              <a:t>Площадь Красная видна.</a:t>
            </a:r>
          </a:p>
          <a:p>
            <a:r>
              <a:rPr lang="ru-RU" sz="2400" dirty="0" smtClean="0"/>
              <a:t>А из вашего окошка</a:t>
            </a:r>
          </a:p>
          <a:p>
            <a:r>
              <a:rPr lang="ru-RU" sz="2400" dirty="0" smtClean="0"/>
              <a:t>Только улица немножко.</a:t>
            </a:r>
            <a:endParaRPr lang="ru-RU" sz="2400" dirty="0"/>
          </a:p>
        </p:txBody>
      </p:sp>
      <p:pic>
        <p:nvPicPr>
          <p:cNvPr id="9218" name="Picture 2" descr="C:\Users\ADMIN\Desktop\Новая папка (2)\10915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56248"/>
            <a:ext cx="6264696" cy="41679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3150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Мы гуляли по </a:t>
            </a:r>
            <a:r>
              <a:rPr lang="ru-RU" sz="2400" dirty="0" err="1" smtClean="0"/>
              <a:t>Неглинной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Заходили на бульвар,</a:t>
            </a:r>
          </a:p>
          <a:p>
            <a:r>
              <a:rPr lang="ru-RU" sz="2400" dirty="0" smtClean="0"/>
              <a:t>Нам купили синий-синий,</a:t>
            </a:r>
          </a:p>
          <a:p>
            <a:r>
              <a:rPr lang="ru-RU" sz="2400" dirty="0" smtClean="0"/>
              <a:t>Презелёный красный шар.</a:t>
            </a:r>
            <a:endParaRPr lang="ru-RU" sz="2400" dirty="0"/>
          </a:p>
        </p:txBody>
      </p:sp>
      <p:pic>
        <p:nvPicPr>
          <p:cNvPr id="3074" name="Picture 2" descr="C:\Users\ADMIN\Desktop\Новая папка (2)\IMG_0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4975"/>
            <a:ext cx="5581650" cy="51530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32221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А у нас огонь погас</a:t>
            </a:r>
          </a:p>
          <a:p>
            <a:r>
              <a:rPr lang="ru-RU" sz="2400" dirty="0" smtClean="0"/>
              <a:t>Это раз.</a:t>
            </a:r>
          </a:p>
          <a:p>
            <a:r>
              <a:rPr lang="ru-RU" sz="2400" dirty="0" smtClean="0"/>
              <a:t>Грузовик привёз дрова</a:t>
            </a:r>
          </a:p>
          <a:p>
            <a:r>
              <a:rPr lang="ru-RU" sz="2400" dirty="0" smtClean="0"/>
              <a:t>Это два.</a:t>
            </a:r>
          </a:p>
          <a:p>
            <a:r>
              <a:rPr lang="ru-RU" sz="2400" dirty="0" smtClean="0"/>
              <a:t>А в-четвёртых, наша мама</a:t>
            </a:r>
          </a:p>
          <a:p>
            <a:r>
              <a:rPr lang="ru-RU" sz="2400" dirty="0" smtClean="0"/>
              <a:t>Отправляется в полёт,</a:t>
            </a:r>
          </a:p>
          <a:p>
            <a:r>
              <a:rPr lang="ru-RU" sz="2400" dirty="0" smtClean="0"/>
              <a:t>Потому что наша мама</a:t>
            </a:r>
          </a:p>
          <a:p>
            <a:r>
              <a:rPr lang="ru-RU" sz="2400" dirty="0" smtClean="0"/>
              <a:t>Называется пилот,</a:t>
            </a:r>
            <a:endParaRPr lang="ru-RU" sz="2400" dirty="0"/>
          </a:p>
        </p:txBody>
      </p:sp>
      <p:pic>
        <p:nvPicPr>
          <p:cNvPr id="4098" name="Picture 2" descr="C:\Users\ADMIN\Desktop\Новая папка (2)\IMG_0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068960"/>
            <a:ext cx="4485494" cy="3789040"/>
          </a:xfrm>
          <a:prstGeom prst="rect">
            <a:avLst/>
          </a:prstGeom>
          <a:noFill/>
        </p:spPr>
      </p:pic>
      <p:pic>
        <p:nvPicPr>
          <p:cNvPr id="4099" name="Picture 3" descr="C:\Users\ADMIN\Desktop\Новая папка (2)\тележка-журналов-17607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423578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2718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лесенки ответил Вова:</a:t>
            </a:r>
          </a:p>
          <a:p>
            <a:r>
              <a:rPr lang="ru-RU" sz="2400" dirty="0" smtClean="0"/>
              <a:t>- Мама - лётчик?</a:t>
            </a:r>
          </a:p>
          <a:p>
            <a:r>
              <a:rPr lang="ru-RU" sz="2400" dirty="0" smtClean="0"/>
              <a:t>Что ж такого!</a:t>
            </a:r>
          </a:p>
          <a:p>
            <a:r>
              <a:rPr lang="ru-RU" sz="2400" dirty="0" smtClean="0"/>
              <a:t>Вот у Коли, например,</a:t>
            </a:r>
          </a:p>
          <a:p>
            <a:r>
              <a:rPr lang="ru-RU" sz="2400" dirty="0" smtClean="0"/>
              <a:t>Мама - милиционер.</a:t>
            </a:r>
            <a:endParaRPr lang="ru-RU" sz="2400" dirty="0"/>
          </a:p>
        </p:txBody>
      </p:sp>
      <p:pic>
        <p:nvPicPr>
          <p:cNvPr id="10242" name="Picture 2" descr="C:\Users\ADMIN\Desktop\Новая папка (2)\0909141648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08720"/>
            <a:ext cx="4791075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006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 у Толи и у Веры</a:t>
            </a:r>
          </a:p>
          <a:p>
            <a:r>
              <a:rPr lang="ru-RU" sz="2400" dirty="0" smtClean="0"/>
              <a:t>Обе мамы - инженеры.</a:t>
            </a:r>
          </a:p>
          <a:p>
            <a:r>
              <a:rPr lang="ru-RU" sz="2400" dirty="0" smtClean="0"/>
              <a:t>А у Лёвы мама - повар.</a:t>
            </a:r>
          </a:p>
          <a:p>
            <a:r>
              <a:rPr lang="ru-RU" sz="2400" dirty="0" smtClean="0"/>
              <a:t>Мама - лётчик?</a:t>
            </a:r>
          </a:p>
          <a:p>
            <a:r>
              <a:rPr lang="ru-RU" sz="2400" dirty="0" smtClean="0"/>
              <a:t>Что ж такого!</a:t>
            </a:r>
            <a:endParaRPr lang="ru-RU" sz="2400" dirty="0"/>
          </a:p>
        </p:txBody>
      </p:sp>
      <p:pic>
        <p:nvPicPr>
          <p:cNvPr id="5122" name="Picture 2" descr="C:\Users\ADMIN\Desktop\Новая папка (2)\IMG_0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063041" cy="52900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296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Кто на лавочке сидел, Кто на улицу глядел, Толя пел, Борис молчал, Николай ногой качал. Дело было вечером, Делать было нечего.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2016-03-21T15:46:49Z</dcterms:created>
  <dcterms:modified xsi:type="dcterms:W3CDTF">2016-03-30T08:11:56Z</dcterms:modified>
</cp:coreProperties>
</file>