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E2C-FAB0-42BA-AE44-3B35A75229C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AE3B-BCDF-4210-B57A-22B3B1B6C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E2C-FAB0-42BA-AE44-3B35A75229C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AE3B-BCDF-4210-B57A-22B3B1B6C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E2C-FAB0-42BA-AE44-3B35A75229C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AE3B-BCDF-4210-B57A-22B3B1B6C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E2C-FAB0-42BA-AE44-3B35A75229C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AE3B-BCDF-4210-B57A-22B3B1B6C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E2C-FAB0-42BA-AE44-3B35A75229C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AE3B-BCDF-4210-B57A-22B3B1B6C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E2C-FAB0-42BA-AE44-3B35A75229C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AE3B-BCDF-4210-B57A-22B3B1B6C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E2C-FAB0-42BA-AE44-3B35A75229C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AE3B-BCDF-4210-B57A-22B3B1B6C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E2C-FAB0-42BA-AE44-3B35A75229C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AE3B-BCDF-4210-B57A-22B3B1B6C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E2C-FAB0-42BA-AE44-3B35A75229C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AE3B-BCDF-4210-B57A-22B3B1B6C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E2C-FAB0-42BA-AE44-3B35A75229C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AE3B-BCDF-4210-B57A-22B3B1B6C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E2C-FAB0-42BA-AE44-3B35A75229C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AE3B-BCDF-4210-B57A-22B3B1B6C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AEE2C-FAB0-42BA-AE44-3B35A75229C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5AE3B-BCDF-4210-B57A-22B3B1B6C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Лепбук\Фото\DSCN0065.JPG"/>
          <p:cNvPicPr preferRelativeResize="0">
            <a:picLocks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DSCN00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29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DSCN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9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Волошина</dc:creator>
  <cp:lastModifiedBy>Татьяна Волошина</cp:lastModifiedBy>
  <cp:revision>4</cp:revision>
  <dcterms:created xsi:type="dcterms:W3CDTF">2016-03-30T08:02:59Z</dcterms:created>
  <dcterms:modified xsi:type="dcterms:W3CDTF">2016-03-30T08:17:01Z</dcterms:modified>
</cp:coreProperties>
</file>