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3/24/2016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egu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630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Tm="8081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et_img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17602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Tm="3354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Трек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«УТРО  В  ЛЕСУ»</dc:title>
  <dc:creator>1</dc:creator>
  <cp:lastModifiedBy>Ира</cp:lastModifiedBy>
  <cp:revision>10</cp:revision>
  <dcterms:created xsi:type="dcterms:W3CDTF">2013-11-17T19:08:14Z</dcterms:created>
  <dcterms:modified xsi:type="dcterms:W3CDTF">2016-03-24T05:00:56Z</dcterms:modified>
</cp:coreProperties>
</file>