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0" r:id="rId2"/>
    <p:sldId id="298" r:id="rId3"/>
    <p:sldId id="257" r:id="rId4"/>
    <p:sldId id="258" r:id="rId5"/>
    <p:sldId id="259" r:id="rId6"/>
    <p:sldId id="294" r:id="rId7"/>
    <p:sldId id="260" r:id="rId8"/>
    <p:sldId id="261" r:id="rId9"/>
    <p:sldId id="293" r:id="rId10"/>
    <p:sldId id="263" r:id="rId11"/>
    <p:sldId id="299" r:id="rId12"/>
    <p:sldId id="300" r:id="rId13"/>
    <p:sldId id="275" r:id="rId14"/>
    <p:sldId id="266" r:id="rId15"/>
    <p:sldId id="267" r:id="rId16"/>
    <p:sldId id="262" r:id="rId17"/>
    <p:sldId id="268" r:id="rId18"/>
    <p:sldId id="288" r:id="rId19"/>
    <p:sldId id="282" r:id="rId20"/>
    <p:sldId id="269" r:id="rId21"/>
    <p:sldId id="277" r:id="rId22"/>
    <p:sldId id="283" r:id="rId23"/>
    <p:sldId id="278" r:id="rId24"/>
    <p:sldId id="270" r:id="rId25"/>
    <p:sldId id="271" r:id="rId26"/>
    <p:sldId id="284" r:id="rId27"/>
    <p:sldId id="272" r:id="rId28"/>
    <p:sldId id="273" r:id="rId29"/>
    <p:sldId id="292" r:id="rId30"/>
    <p:sldId id="274" r:id="rId31"/>
    <p:sldId id="285" r:id="rId32"/>
    <p:sldId id="287" r:id="rId33"/>
    <p:sldId id="276" r:id="rId34"/>
    <p:sldId id="279" r:id="rId35"/>
    <p:sldId id="280" r:id="rId36"/>
    <p:sldId id="295" r:id="rId37"/>
    <p:sldId id="289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A1"/>
    <a:srgbClr val="BC64AF"/>
    <a:srgbClr val="50C1D8"/>
    <a:srgbClr val="E9661A"/>
    <a:srgbClr val="CCE62E"/>
    <a:srgbClr val="4B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83926" autoAdjust="0"/>
  </p:normalViewPr>
  <p:slideViewPr>
    <p:cSldViewPr>
      <p:cViewPr varScale="1">
        <p:scale>
          <a:sx n="88" d="100"/>
          <a:sy n="88" d="100"/>
        </p:scale>
        <p:origin x="-6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B8407-341F-445E-AA87-2F82D0EA36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80C4B0-CB31-4FC3-8BF1-7BBC8482D482}">
      <dgm:prSet phldrT="[Текст]" custT="1"/>
      <dgm:spPr/>
      <dgm:t>
        <a:bodyPr/>
        <a:lstStyle/>
        <a:p>
          <a:r>
            <a:rPr lang="ru-RU" sz="3600" b="1" dirty="0" smtClean="0">
              <a:latin typeface="Calibri" panose="020F0502020204030204" pitchFamily="34" charset="0"/>
            </a:rPr>
            <a:t>Реализация </a:t>
          </a:r>
          <a:r>
            <a:rPr lang="ru-RU" sz="4000" b="1" dirty="0" smtClean="0">
              <a:latin typeface="Calibri" panose="020F0502020204030204" pitchFamily="34" charset="0"/>
            </a:rPr>
            <a:t>задач</a:t>
          </a:r>
          <a:r>
            <a:rPr lang="ru-RU" sz="3600" b="1" dirty="0" smtClean="0">
              <a:latin typeface="Calibri" panose="020F0502020204030204" pitchFamily="34" charset="0"/>
            </a:rPr>
            <a:t> по ФЭМП</a:t>
          </a:r>
          <a:endParaRPr lang="ru-RU" sz="3600" b="1" dirty="0">
            <a:latin typeface="Calibri" panose="020F0502020204030204" pitchFamily="34" charset="0"/>
          </a:endParaRPr>
        </a:p>
      </dgm:t>
    </dgm:pt>
    <dgm:pt modelId="{039A5470-6A89-47A9-BA2D-93AF7FECD267}" type="parTrans" cxnId="{DB185182-CA63-404A-9B18-A95E9C672677}">
      <dgm:prSet/>
      <dgm:spPr/>
      <dgm:t>
        <a:bodyPr/>
        <a:lstStyle/>
        <a:p>
          <a:endParaRPr lang="ru-RU"/>
        </a:p>
      </dgm:t>
    </dgm:pt>
    <dgm:pt modelId="{6891C42A-758E-4D06-A79E-1AE0EDAE73B6}" type="sibTrans" cxnId="{DB185182-CA63-404A-9B18-A95E9C672677}">
      <dgm:prSet/>
      <dgm:spPr/>
      <dgm:t>
        <a:bodyPr/>
        <a:lstStyle/>
        <a:p>
          <a:endParaRPr lang="ru-RU"/>
        </a:p>
      </dgm:t>
    </dgm:pt>
    <dgm:pt modelId="{62E470E3-32F3-46C7-8E3E-F2BF58F4DAAD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Непосредственно образовательная деятельность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1D0B25D3-B43D-4CB0-85BC-B6159C91950A}" type="parTrans" cxnId="{579731E9-8C38-4101-9080-14FA354AD253}">
      <dgm:prSet/>
      <dgm:spPr/>
      <dgm:t>
        <a:bodyPr/>
        <a:lstStyle/>
        <a:p>
          <a:endParaRPr lang="ru-RU"/>
        </a:p>
      </dgm:t>
    </dgm:pt>
    <dgm:pt modelId="{4BA7ADFA-87B4-4AAE-B056-5946132A12D4}" type="sibTrans" cxnId="{579731E9-8C38-4101-9080-14FA354AD253}">
      <dgm:prSet/>
      <dgm:spPr/>
      <dgm:t>
        <a:bodyPr/>
        <a:lstStyle/>
        <a:p>
          <a:endParaRPr lang="ru-RU"/>
        </a:p>
      </dgm:t>
    </dgm:pt>
    <dgm:pt modelId="{40738501-3F2B-4A2B-BF9C-768F4225E40D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Виды детской деятельности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9BA449BB-2E90-4E25-8C56-5DA2AAFD7C00}" type="parTrans" cxnId="{FBEAB12A-D135-484A-A50F-1FF1B6F38403}">
      <dgm:prSet/>
      <dgm:spPr/>
      <dgm:t>
        <a:bodyPr/>
        <a:lstStyle/>
        <a:p>
          <a:endParaRPr lang="ru-RU"/>
        </a:p>
      </dgm:t>
    </dgm:pt>
    <dgm:pt modelId="{0E41B7FF-88FD-4660-B014-E68C05C81FD4}" type="sibTrans" cxnId="{FBEAB12A-D135-484A-A50F-1FF1B6F38403}">
      <dgm:prSet/>
      <dgm:spPr/>
      <dgm:t>
        <a:bodyPr/>
        <a:lstStyle/>
        <a:p>
          <a:endParaRPr lang="ru-RU"/>
        </a:p>
      </dgm:t>
    </dgm:pt>
    <dgm:pt modelId="{B3E487C2-550B-4672-86E8-93D060006DA9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Игровая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78F26391-43EE-49A4-A5E6-CAEAEC9A2D01}" type="parTrans" cxnId="{918434A4-7BCE-4586-B3F3-88C58DC90363}">
      <dgm:prSet/>
      <dgm:spPr/>
      <dgm:t>
        <a:bodyPr/>
        <a:lstStyle/>
        <a:p>
          <a:endParaRPr lang="ru-RU"/>
        </a:p>
      </dgm:t>
    </dgm:pt>
    <dgm:pt modelId="{710A4C0F-119E-426F-BAE2-19F3FAF45C3A}" type="sibTrans" cxnId="{918434A4-7BCE-4586-B3F3-88C58DC90363}">
      <dgm:prSet/>
      <dgm:spPr/>
      <dgm:t>
        <a:bodyPr/>
        <a:lstStyle/>
        <a:p>
          <a:endParaRPr lang="ru-RU"/>
        </a:p>
      </dgm:t>
    </dgm:pt>
    <dgm:pt modelId="{B3199786-5792-49EE-95B4-387847175A03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Двигательная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BD806513-7152-4063-8524-9BF13236BC6E}" type="parTrans" cxnId="{7294DA72-7949-4864-B24D-C2843F1FE010}">
      <dgm:prSet/>
      <dgm:spPr/>
      <dgm:t>
        <a:bodyPr/>
        <a:lstStyle/>
        <a:p>
          <a:endParaRPr lang="ru-RU"/>
        </a:p>
      </dgm:t>
    </dgm:pt>
    <dgm:pt modelId="{62F204F6-F352-4BFF-968E-0C6781725DE3}" type="sibTrans" cxnId="{7294DA72-7949-4864-B24D-C2843F1FE010}">
      <dgm:prSet/>
      <dgm:spPr/>
      <dgm:t>
        <a:bodyPr/>
        <a:lstStyle/>
        <a:p>
          <a:endParaRPr lang="ru-RU"/>
        </a:p>
      </dgm:t>
    </dgm:pt>
    <dgm:pt modelId="{FBC5A4AA-7334-4E10-905D-2E808B4CA12F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Познавательно-исследовательская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BBF6CE16-DAB0-41A9-9F55-8E412592AF0C}" type="parTrans" cxnId="{1ECC09C2-0218-41AD-8277-9FE9EE0B3983}">
      <dgm:prSet/>
      <dgm:spPr/>
      <dgm:t>
        <a:bodyPr/>
        <a:lstStyle/>
        <a:p>
          <a:endParaRPr lang="ru-RU"/>
        </a:p>
      </dgm:t>
    </dgm:pt>
    <dgm:pt modelId="{F58D4D63-151B-4964-99D8-49B6783BAA57}" type="sibTrans" cxnId="{1ECC09C2-0218-41AD-8277-9FE9EE0B3983}">
      <dgm:prSet/>
      <dgm:spPr/>
      <dgm:t>
        <a:bodyPr/>
        <a:lstStyle/>
        <a:p>
          <a:endParaRPr lang="ru-RU"/>
        </a:p>
      </dgm:t>
    </dgm:pt>
    <dgm:pt modelId="{4AE3868C-9040-455E-A73F-3EC446CE6970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Коммуникативная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1B967DE6-E5B4-4955-AD1F-DAC62D2A4824}" type="parTrans" cxnId="{3E5A1322-3DE0-449B-949B-375BBAC814C5}">
      <dgm:prSet/>
      <dgm:spPr/>
      <dgm:t>
        <a:bodyPr/>
        <a:lstStyle/>
        <a:p>
          <a:endParaRPr lang="ru-RU"/>
        </a:p>
      </dgm:t>
    </dgm:pt>
    <dgm:pt modelId="{79897963-DE07-4EAC-B626-24D07D4B336A}" type="sibTrans" cxnId="{3E5A1322-3DE0-449B-949B-375BBAC814C5}">
      <dgm:prSet/>
      <dgm:spPr/>
      <dgm:t>
        <a:bodyPr/>
        <a:lstStyle/>
        <a:p>
          <a:endParaRPr lang="ru-RU"/>
        </a:p>
      </dgm:t>
    </dgm:pt>
    <dgm:pt modelId="{26F2378B-0007-4081-AE7C-CAF7E37E9F43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Продуктивная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FF4754EE-3A7F-42EB-A3F9-CF8B48AFD870}" type="parTrans" cxnId="{C2755EB7-D329-435A-932A-691CDD45A018}">
      <dgm:prSet/>
      <dgm:spPr/>
      <dgm:t>
        <a:bodyPr/>
        <a:lstStyle/>
        <a:p>
          <a:endParaRPr lang="ru-RU"/>
        </a:p>
      </dgm:t>
    </dgm:pt>
    <dgm:pt modelId="{4240ADAA-E4FC-4F9D-950D-7EC18CD382DF}" type="sibTrans" cxnId="{C2755EB7-D329-435A-932A-691CDD45A018}">
      <dgm:prSet/>
      <dgm:spPr/>
      <dgm:t>
        <a:bodyPr/>
        <a:lstStyle/>
        <a:p>
          <a:endParaRPr lang="ru-RU"/>
        </a:p>
      </dgm:t>
    </dgm:pt>
    <dgm:pt modelId="{681AE890-AC06-4DE0-B426-093F98BECC88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Музыкально-художественная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0C0DDD70-A842-4435-AEFA-978DA6014CE8}" type="parTrans" cxnId="{D6E1B923-713C-4F3D-AC39-D4AC20EDAD47}">
      <dgm:prSet/>
      <dgm:spPr/>
      <dgm:t>
        <a:bodyPr/>
        <a:lstStyle/>
        <a:p>
          <a:endParaRPr lang="ru-RU"/>
        </a:p>
      </dgm:t>
    </dgm:pt>
    <dgm:pt modelId="{9CB2EA03-7E25-4F40-A0AB-783D74CD1E5B}" type="sibTrans" cxnId="{D6E1B923-713C-4F3D-AC39-D4AC20EDAD47}">
      <dgm:prSet/>
      <dgm:spPr/>
      <dgm:t>
        <a:bodyPr/>
        <a:lstStyle/>
        <a:p>
          <a:endParaRPr lang="ru-RU"/>
        </a:p>
      </dgm:t>
    </dgm:pt>
    <dgm:pt modelId="{900E29A9-6234-4C24-87EC-FAE83088EF71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Трудовая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D2F6576A-B7A0-42B7-AD0D-C2D90A2F2C23}" type="parTrans" cxnId="{5C12C7DE-DF52-456E-9AFB-619B7BAB1008}">
      <dgm:prSet/>
      <dgm:spPr/>
      <dgm:t>
        <a:bodyPr/>
        <a:lstStyle/>
        <a:p>
          <a:endParaRPr lang="ru-RU"/>
        </a:p>
      </dgm:t>
    </dgm:pt>
    <dgm:pt modelId="{D160CB7A-48EB-4249-BAC6-8944933514EC}" type="sibTrans" cxnId="{5C12C7DE-DF52-456E-9AFB-619B7BAB1008}">
      <dgm:prSet/>
      <dgm:spPr/>
      <dgm:t>
        <a:bodyPr/>
        <a:lstStyle/>
        <a:p>
          <a:endParaRPr lang="ru-RU"/>
        </a:p>
      </dgm:t>
    </dgm:pt>
    <dgm:pt modelId="{B987432A-CAC1-425B-8922-B6F528055DC1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Чтение художественной литературы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8E1DD40F-4F6F-4A9B-BFA3-96C1D9AAF83C}" type="parTrans" cxnId="{4C498A9E-6A31-49D8-B7BA-3477ABACB805}">
      <dgm:prSet/>
      <dgm:spPr/>
      <dgm:t>
        <a:bodyPr/>
        <a:lstStyle/>
        <a:p>
          <a:endParaRPr lang="ru-RU"/>
        </a:p>
      </dgm:t>
    </dgm:pt>
    <dgm:pt modelId="{9001A966-9CAB-4F63-8BBF-566DA1475F40}" type="sibTrans" cxnId="{4C498A9E-6A31-49D8-B7BA-3477ABACB805}">
      <dgm:prSet/>
      <dgm:spPr/>
      <dgm:t>
        <a:bodyPr/>
        <a:lstStyle/>
        <a:p>
          <a:endParaRPr lang="ru-RU"/>
        </a:p>
      </dgm:t>
    </dgm:pt>
    <dgm:pt modelId="{080438BB-7D1E-4E87-BD78-D5537866EF45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Взаимосвязь с родителями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B67759A2-7D36-4051-812C-CEA071202661}" type="parTrans" cxnId="{CD1BAE9B-0139-4B51-B4C3-5E8F86D60CB3}">
      <dgm:prSet/>
      <dgm:spPr/>
      <dgm:t>
        <a:bodyPr/>
        <a:lstStyle/>
        <a:p>
          <a:endParaRPr lang="ru-RU"/>
        </a:p>
      </dgm:t>
    </dgm:pt>
    <dgm:pt modelId="{AAC03F61-915B-4313-BC29-4E9B6001D78A}" type="sibTrans" cxnId="{CD1BAE9B-0139-4B51-B4C3-5E8F86D60CB3}">
      <dgm:prSet/>
      <dgm:spPr/>
      <dgm:t>
        <a:bodyPr/>
        <a:lstStyle/>
        <a:p>
          <a:endParaRPr lang="ru-RU"/>
        </a:p>
      </dgm:t>
    </dgm:pt>
    <dgm:pt modelId="{5CDC96C3-C152-4A89-8DF0-F10F4C7FA518}" type="pres">
      <dgm:prSet presAssocID="{4F4B8407-341F-445E-AA87-2F82D0EA36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3E1D6-56CE-4751-B7BC-4E3D4B0B84B3}" type="pres">
      <dgm:prSet presAssocID="{8180C4B0-CB31-4FC3-8BF1-7BBC8482D482}" presName="root1" presStyleCnt="0"/>
      <dgm:spPr/>
    </dgm:pt>
    <dgm:pt modelId="{DAC1AC01-F9AD-4BBE-85EC-ACAF0B820AED}" type="pres">
      <dgm:prSet presAssocID="{8180C4B0-CB31-4FC3-8BF1-7BBC8482D482}" presName="LevelOneTextNode" presStyleLbl="node0" presStyleIdx="0" presStyleCnt="1" custScaleX="122197" custScaleY="172752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A2CAF-0F74-4467-B590-5899C13E4201}" type="pres">
      <dgm:prSet presAssocID="{8180C4B0-CB31-4FC3-8BF1-7BBC8482D482}" presName="level2hierChild" presStyleCnt="0"/>
      <dgm:spPr/>
    </dgm:pt>
    <dgm:pt modelId="{F554DB36-923A-4928-962D-985E9CE458E4}" type="pres">
      <dgm:prSet presAssocID="{1D0B25D3-B43D-4CB0-85BC-B6159C91950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5FBD179-C8FB-4FDA-9F5F-2D95F0E103DE}" type="pres">
      <dgm:prSet presAssocID="{1D0B25D3-B43D-4CB0-85BC-B6159C91950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58E14E9-7D4E-4DEC-9D6B-4688B1DAFB72}" type="pres">
      <dgm:prSet presAssocID="{62E470E3-32F3-46C7-8E3E-F2BF58F4DAAD}" presName="root2" presStyleCnt="0"/>
      <dgm:spPr/>
    </dgm:pt>
    <dgm:pt modelId="{0885E9B5-E813-4763-B978-A6632B426FC8}" type="pres">
      <dgm:prSet presAssocID="{62E470E3-32F3-46C7-8E3E-F2BF58F4DAAD}" presName="LevelTwoTextNode" presStyleLbl="node2" presStyleIdx="0" presStyleCnt="3" custScaleY="139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F2F23-CD93-4C6C-A500-128B3DD0C3BC}" type="pres">
      <dgm:prSet presAssocID="{62E470E3-32F3-46C7-8E3E-F2BF58F4DAAD}" presName="level3hierChild" presStyleCnt="0"/>
      <dgm:spPr/>
    </dgm:pt>
    <dgm:pt modelId="{52B6344B-FF02-459D-8B11-27D83CE74A96}" type="pres">
      <dgm:prSet presAssocID="{9BA449BB-2E90-4E25-8C56-5DA2AAFD7C0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6962B79-F61E-4B5F-96A5-2CCBCA8613EA}" type="pres">
      <dgm:prSet presAssocID="{9BA449BB-2E90-4E25-8C56-5DA2AAFD7C0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7A23B6F-1112-49BA-ABCB-A770708A3A4E}" type="pres">
      <dgm:prSet presAssocID="{40738501-3F2B-4A2B-BF9C-768F4225E40D}" presName="root2" presStyleCnt="0"/>
      <dgm:spPr/>
    </dgm:pt>
    <dgm:pt modelId="{D237FB80-3203-424D-8969-95E04F27DB47}" type="pres">
      <dgm:prSet presAssocID="{40738501-3F2B-4A2B-BF9C-768F4225E40D}" presName="LevelTwoTextNode" presStyleLbl="node2" presStyleIdx="1" presStyleCnt="3" custScaleY="121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13AA2-5186-4CCD-9F15-EC644A383AF4}" type="pres">
      <dgm:prSet presAssocID="{40738501-3F2B-4A2B-BF9C-768F4225E40D}" presName="level3hierChild" presStyleCnt="0"/>
      <dgm:spPr/>
    </dgm:pt>
    <dgm:pt modelId="{641C2CA4-E0C9-4B4E-ADF2-461AF3008B8E}" type="pres">
      <dgm:prSet presAssocID="{78F26391-43EE-49A4-A5E6-CAEAEC9A2D01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CB5FB5FB-CA60-4436-B555-932D47BC9C1B}" type="pres">
      <dgm:prSet presAssocID="{78F26391-43EE-49A4-A5E6-CAEAEC9A2D01}" presName="connTx" presStyleLbl="parChTrans1D3" presStyleIdx="0" presStyleCnt="8"/>
      <dgm:spPr/>
      <dgm:t>
        <a:bodyPr/>
        <a:lstStyle/>
        <a:p>
          <a:endParaRPr lang="ru-RU"/>
        </a:p>
      </dgm:t>
    </dgm:pt>
    <dgm:pt modelId="{9547DA49-F6F3-4EE0-8138-36ACB7BE6408}" type="pres">
      <dgm:prSet presAssocID="{B3E487C2-550B-4672-86E8-93D060006DA9}" presName="root2" presStyleCnt="0"/>
      <dgm:spPr/>
    </dgm:pt>
    <dgm:pt modelId="{8A196260-AE78-4A69-A9B5-062B3C74CDA3}" type="pres">
      <dgm:prSet presAssocID="{B3E487C2-550B-4672-86E8-93D060006DA9}" presName="LevelTwoTextNode" presStyleLbl="node3" presStyleIdx="0" presStyleCnt="8" custScaleX="145646" custLinFactNeighborX="2356" custLinFactNeighborY="-1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8FA0D-469B-40B7-AD9C-E8DF6BC3D89C}" type="pres">
      <dgm:prSet presAssocID="{B3E487C2-550B-4672-86E8-93D060006DA9}" presName="level3hierChild" presStyleCnt="0"/>
      <dgm:spPr/>
    </dgm:pt>
    <dgm:pt modelId="{AA3818F4-31AD-400F-9A0E-2997A03279F7}" type="pres">
      <dgm:prSet presAssocID="{BD806513-7152-4063-8524-9BF13236BC6E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B2225208-05EB-43B3-A1D6-44A15615DC81}" type="pres">
      <dgm:prSet presAssocID="{BD806513-7152-4063-8524-9BF13236BC6E}" presName="connTx" presStyleLbl="parChTrans1D3" presStyleIdx="1" presStyleCnt="8"/>
      <dgm:spPr/>
      <dgm:t>
        <a:bodyPr/>
        <a:lstStyle/>
        <a:p>
          <a:endParaRPr lang="ru-RU"/>
        </a:p>
      </dgm:t>
    </dgm:pt>
    <dgm:pt modelId="{4917DC11-7048-474F-855F-3EAB687F13D0}" type="pres">
      <dgm:prSet presAssocID="{B3199786-5792-49EE-95B4-387847175A03}" presName="root2" presStyleCnt="0"/>
      <dgm:spPr/>
    </dgm:pt>
    <dgm:pt modelId="{CFF11C4D-3A2B-4A4B-B030-98A40AE78037}" type="pres">
      <dgm:prSet presAssocID="{B3199786-5792-49EE-95B4-387847175A03}" presName="LevelTwoTextNode" presStyleLbl="node3" presStyleIdx="1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0E9D5-CD4D-48E5-A83C-18954E51E323}" type="pres">
      <dgm:prSet presAssocID="{B3199786-5792-49EE-95B4-387847175A03}" presName="level3hierChild" presStyleCnt="0"/>
      <dgm:spPr/>
    </dgm:pt>
    <dgm:pt modelId="{F0DFEB73-8B29-419F-8393-8BA5837A1AD5}" type="pres">
      <dgm:prSet presAssocID="{BBF6CE16-DAB0-41A9-9F55-8E412592AF0C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83BF6517-7E09-4BE6-867D-B39239975037}" type="pres">
      <dgm:prSet presAssocID="{BBF6CE16-DAB0-41A9-9F55-8E412592AF0C}" presName="connTx" presStyleLbl="parChTrans1D3" presStyleIdx="2" presStyleCnt="8"/>
      <dgm:spPr/>
      <dgm:t>
        <a:bodyPr/>
        <a:lstStyle/>
        <a:p>
          <a:endParaRPr lang="ru-RU"/>
        </a:p>
      </dgm:t>
    </dgm:pt>
    <dgm:pt modelId="{9D39638F-8B22-4F85-8E27-1625DC14D1FC}" type="pres">
      <dgm:prSet presAssocID="{FBC5A4AA-7334-4E10-905D-2E808B4CA12F}" presName="root2" presStyleCnt="0"/>
      <dgm:spPr/>
    </dgm:pt>
    <dgm:pt modelId="{04B60CBD-22C6-44A1-88B6-BE1AF054F803}" type="pres">
      <dgm:prSet presAssocID="{FBC5A4AA-7334-4E10-905D-2E808B4CA12F}" presName="LevelTwoTextNode" presStyleLbl="node3" presStyleIdx="2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5D0D3-AA15-48EC-BEEE-8B558BDBBB69}" type="pres">
      <dgm:prSet presAssocID="{FBC5A4AA-7334-4E10-905D-2E808B4CA12F}" presName="level3hierChild" presStyleCnt="0"/>
      <dgm:spPr/>
    </dgm:pt>
    <dgm:pt modelId="{AA8E7C0B-8430-400E-9D64-F39FEA203441}" type="pres">
      <dgm:prSet presAssocID="{1B967DE6-E5B4-4955-AD1F-DAC62D2A4824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5074C9AD-E9FA-41DF-AEF9-6A1EC06E0EBD}" type="pres">
      <dgm:prSet presAssocID="{1B967DE6-E5B4-4955-AD1F-DAC62D2A4824}" presName="connTx" presStyleLbl="parChTrans1D3" presStyleIdx="3" presStyleCnt="8"/>
      <dgm:spPr/>
      <dgm:t>
        <a:bodyPr/>
        <a:lstStyle/>
        <a:p>
          <a:endParaRPr lang="ru-RU"/>
        </a:p>
      </dgm:t>
    </dgm:pt>
    <dgm:pt modelId="{13F21294-4D8B-4A8E-B4B8-D2175DA10673}" type="pres">
      <dgm:prSet presAssocID="{4AE3868C-9040-455E-A73F-3EC446CE6970}" presName="root2" presStyleCnt="0"/>
      <dgm:spPr/>
    </dgm:pt>
    <dgm:pt modelId="{1F66824E-928A-4E61-B763-FC89E0280B19}" type="pres">
      <dgm:prSet presAssocID="{4AE3868C-9040-455E-A73F-3EC446CE6970}" presName="LevelTwoTextNode" presStyleLbl="node3" presStyleIdx="3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DF76E-7541-4B01-B33D-4FE7054383ED}" type="pres">
      <dgm:prSet presAssocID="{4AE3868C-9040-455E-A73F-3EC446CE6970}" presName="level3hierChild" presStyleCnt="0"/>
      <dgm:spPr/>
    </dgm:pt>
    <dgm:pt modelId="{6746A04E-F7E6-4385-8223-418AEF9FFDDF}" type="pres">
      <dgm:prSet presAssocID="{FF4754EE-3A7F-42EB-A3F9-CF8B48AFD870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772D0D19-8DAE-4E2D-91FA-AF44DCC6CD17}" type="pres">
      <dgm:prSet presAssocID="{FF4754EE-3A7F-42EB-A3F9-CF8B48AFD870}" presName="connTx" presStyleLbl="parChTrans1D3" presStyleIdx="4" presStyleCnt="8"/>
      <dgm:spPr/>
      <dgm:t>
        <a:bodyPr/>
        <a:lstStyle/>
        <a:p>
          <a:endParaRPr lang="ru-RU"/>
        </a:p>
      </dgm:t>
    </dgm:pt>
    <dgm:pt modelId="{B3B1D490-7EFA-4154-B604-05803F19E2E3}" type="pres">
      <dgm:prSet presAssocID="{26F2378B-0007-4081-AE7C-CAF7E37E9F43}" presName="root2" presStyleCnt="0"/>
      <dgm:spPr/>
    </dgm:pt>
    <dgm:pt modelId="{21272B4D-6B63-4DB5-BECF-B7E7B804B081}" type="pres">
      <dgm:prSet presAssocID="{26F2378B-0007-4081-AE7C-CAF7E37E9F43}" presName="LevelTwoTextNode" presStyleLbl="node3" presStyleIdx="4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1C259-DAC7-473F-A8B2-1525A88B9592}" type="pres">
      <dgm:prSet presAssocID="{26F2378B-0007-4081-AE7C-CAF7E37E9F43}" presName="level3hierChild" presStyleCnt="0"/>
      <dgm:spPr/>
    </dgm:pt>
    <dgm:pt modelId="{C33C9288-51B0-42AD-9F49-12816A323059}" type="pres">
      <dgm:prSet presAssocID="{0C0DDD70-A842-4435-AEFA-978DA6014CE8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B234E4F9-CFCD-427B-B322-4EFD38195911}" type="pres">
      <dgm:prSet presAssocID="{0C0DDD70-A842-4435-AEFA-978DA6014CE8}" presName="connTx" presStyleLbl="parChTrans1D3" presStyleIdx="5" presStyleCnt="8"/>
      <dgm:spPr/>
      <dgm:t>
        <a:bodyPr/>
        <a:lstStyle/>
        <a:p>
          <a:endParaRPr lang="ru-RU"/>
        </a:p>
      </dgm:t>
    </dgm:pt>
    <dgm:pt modelId="{2CEF6CFB-45CA-46C3-92A5-F1801B61C5ED}" type="pres">
      <dgm:prSet presAssocID="{681AE890-AC06-4DE0-B426-093F98BECC88}" presName="root2" presStyleCnt="0"/>
      <dgm:spPr/>
    </dgm:pt>
    <dgm:pt modelId="{32C4C3FE-0194-4318-B307-09A182D09E39}" type="pres">
      <dgm:prSet presAssocID="{681AE890-AC06-4DE0-B426-093F98BECC88}" presName="LevelTwoTextNode" presStyleLbl="node3" presStyleIdx="5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B0301-3D0A-4D1E-9D7B-F6C72353F626}" type="pres">
      <dgm:prSet presAssocID="{681AE890-AC06-4DE0-B426-093F98BECC88}" presName="level3hierChild" presStyleCnt="0"/>
      <dgm:spPr/>
    </dgm:pt>
    <dgm:pt modelId="{58B1402E-2DA2-4DA0-8957-6C528DBA7383}" type="pres">
      <dgm:prSet presAssocID="{D2F6576A-B7A0-42B7-AD0D-C2D90A2F2C23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ACF5290A-D6D8-445D-860A-40F4E4D6B9F2}" type="pres">
      <dgm:prSet presAssocID="{D2F6576A-B7A0-42B7-AD0D-C2D90A2F2C23}" presName="connTx" presStyleLbl="parChTrans1D3" presStyleIdx="6" presStyleCnt="8"/>
      <dgm:spPr/>
      <dgm:t>
        <a:bodyPr/>
        <a:lstStyle/>
        <a:p>
          <a:endParaRPr lang="ru-RU"/>
        </a:p>
      </dgm:t>
    </dgm:pt>
    <dgm:pt modelId="{9A44C73F-7DE1-4C9C-AF8E-BBF92C30B464}" type="pres">
      <dgm:prSet presAssocID="{900E29A9-6234-4C24-87EC-FAE83088EF71}" presName="root2" presStyleCnt="0"/>
      <dgm:spPr/>
    </dgm:pt>
    <dgm:pt modelId="{0CC2C446-9BC9-4C17-BEF4-4BC7B1C399A6}" type="pres">
      <dgm:prSet presAssocID="{900E29A9-6234-4C24-87EC-FAE83088EF71}" presName="LevelTwoTextNode" presStyleLbl="node3" presStyleIdx="6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B75CCE-7AA4-4507-B5EA-232484AA4934}" type="pres">
      <dgm:prSet presAssocID="{900E29A9-6234-4C24-87EC-FAE83088EF71}" presName="level3hierChild" presStyleCnt="0"/>
      <dgm:spPr/>
    </dgm:pt>
    <dgm:pt modelId="{C6E7447A-EEAA-45B4-BDCE-C34488EE64A5}" type="pres">
      <dgm:prSet presAssocID="{8E1DD40F-4F6F-4A9B-BFA3-96C1D9AAF83C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D8C17C5F-8DDA-4945-8DA2-B15864798F0F}" type="pres">
      <dgm:prSet presAssocID="{8E1DD40F-4F6F-4A9B-BFA3-96C1D9AAF83C}" presName="connTx" presStyleLbl="parChTrans1D3" presStyleIdx="7" presStyleCnt="8"/>
      <dgm:spPr/>
      <dgm:t>
        <a:bodyPr/>
        <a:lstStyle/>
        <a:p>
          <a:endParaRPr lang="ru-RU"/>
        </a:p>
      </dgm:t>
    </dgm:pt>
    <dgm:pt modelId="{718AD096-7088-42A8-BE8E-48D10F0BEDF7}" type="pres">
      <dgm:prSet presAssocID="{B987432A-CAC1-425B-8922-B6F528055DC1}" presName="root2" presStyleCnt="0"/>
      <dgm:spPr/>
    </dgm:pt>
    <dgm:pt modelId="{1AFD5C5E-79D2-44E1-B5BB-1CA0E2211579}" type="pres">
      <dgm:prSet presAssocID="{B987432A-CAC1-425B-8922-B6F528055DC1}" presName="LevelTwoTextNode" presStyleLbl="node3" presStyleIdx="7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A731C-543D-4567-98CD-9EB8300DF2B5}" type="pres">
      <dgm:prSet presAssocID="{B987432A-CAC1-425B-8922-B6F528055DC1}" presName="level3hierChild" presStyleCnt="0"/>
      <dgm:spPr/>
    </dgm:pt>
    <dgm:pt modelId="{36B21752-3E84-4C45-B6DF-EDF83AD1ECE5}" type="pres">
      <dgm:prSet presAssocID="{B67759A2-7D36-4051-812C-CEA07120266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FD63C63-4356-43F5-989D-1C424D39FECE}" type="pres">
      <dgm:prSet presAssocID="{B67759A2-7D36-4051-812C-CEA07120266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C70DAC0-F8A8-4D3B-B5B7-E2CC40323189}" type="pres">
      <dgm:prSet presAssocID="{080438BB-7D1E-4E87-BD78-D5537866EF45}" presName="root2" presStyleCnt="0"/>
      <dgm:spPr/>
    </dgm:pt>
    <dgm:pt modelId="{2D4808E5-6C5B-4863-98CE-A1ACDEBB263A}" type="pres">
      <dgm:prSet presAssocID="{080438BB-7D1E-4E87-BD78-D5537866EF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652D2-6431-461C-9720-7524EADC8241}" type="pres">
      <dgm:prSet presAssocID="{080438BB-7D1E-4E87-BD78-D5537866EF45}" presName="level3hierChild" presStyleCnt="0"/>
      <dgm:spPr/>
    </dgm:pt>
  </dgm:ptLst>
  <dgm:cxnLst>
    <dgm:cxn modelId="{F2FB7283-FC05-45C1-BB94-F9D13F4B09FF}" type="presOf" srcId="{26F2378B-0007-4081-AE7C-CAF7E37E9F43}" destId="{21272B4D-6B63-4DB5-BECF-B7E7B804B081}" srcOrd="0" destOrd="0" presId="urn:microsoft.com/office/officeart/2008/layout/HorizontalMultiLevelHierarchy"/>
    <dgm:cxn modelId="{E88A0D4D-A66F-4BB0-9FC0-CA15E4EAD1FA}" type="presOf" srcId="{8E1DD40F-4F6F-4A9B-BFA3-96C1D9AAF83C}" destId="{C6E7447A-EEAA-45B4-BDCE-C34488EE64A5}" srcOrd="0" destOrd="0" presId="urn:microsoft.com/office/officeart/2008/layout/HorizontalMultiLevelHierarchy"/>
    <dgm:cxn modelId="{5C12C7DE-DF52-456E-9AFB-619B7BAB1008}" srcId="{40738501-3F2B-4A2B-BF9C-768F4225E40D}" destId="{900E29A9-6234-4C24-87EC-FAE83088EF71}" srcOrd="6" destOrd="0" parTransId="{D2F6576A-B7A0-42B7-AD0D-C2D90A2F2C23}" sibTransId="{D160CB7A-48EB-4249-BAC6-8944933514EC}"/>
    <dgm:cxn modelId="{E23B8EB7-86B8-4322-8447-688448326F1B}" type="presOf" srcId="{0C0DDD70-A842-4435-AEFA-978DA6014CE8}" destId="{B234E4F9-CFCD-427B-B322-4EFD38195911}" srcOrd="1" destOrd="0" presId="urn:microsoft.com/office/officeart/2008/layout/HorizontalMultiLevelHierarchy"/>
    <dgm:cxn modelId="{BA91A7CB-2E4F-4691-9A10-808F479773EC}" type="presOf" srcId="{681AE890-AC06-4DE0-B426-093F98BECC88}" destId="{32C4C3FE-0194-4318-B307-09A182D09E39}" srcOrd="0" destOrd="0" presId="urn:microsoft.com/office/officeart/2008/layout/HorizontalMultiLevelHierarchy"/>
    <dgm:cxn modelId="{666135A2-B988-41EF-B0AC-76091AFAF19A}" type="presOf" srcId="{BD806513-7152-4063-8524-9BF13236BC6E}" destId="{B2225208-05EB-43B3-A1D6-44A15615DC81}" srcOrd="1" destOrd="0" presId="urn:microsoft.com/office/officeart/2008/layout/HorizontalMultiLevelHierarchy"/>
    <dgm:cxn modelId="{DB185182-CA63-404A-9B18-A95E9C672677}" srcId="{4F4B8407-341F-445E-AA87-2F82D0EA3601}" destId="{8180C4B0-CB31-4FC3-8BF1-7BBC8482D482}" srcOrd="0" destOrd="0" parTransId="{039A5470-6A89-47A9-BA2D-93AF7FECD267}" sibTransId="{6891C42A-758E-4D06-A79E-1AE0EDAE73B6}"/>
    <dgm:cxn modelId="{B0CF1F05-C605-4E45-A70E-397EB1BE5BA4}" type="presOf" srcId="{080438BB-7D1E-4E87-BD78-D5537866EF45}" destId="{2D4808E5-6C5B-4863-98CE-A1ACDEBB263A}" srcOrd="0" destOrd="0" presId="urn:microsoft.com/office/officeart/2008/layout/HorizontalMultiLevelHierarchy"/>
    <dgm:cxn modelId="{A0C1CA5D-43B9-48FB-91D7-9B0AE284252F}" type="presOf" srcId="{9BA449BB-2E90-4E25-8C56-5DA2AAFD7C00}" destId="{52B6344B-FF02-459D-8B11-27D83CE74A96}" srcOrd="0" destOrd="0" presId="urn:microsoft.com/office/officeart/2008/layout/HorizontalMultiLevelHierarchy"/>
    <dgm:cxn modelId="{0F082386-3093-46F0-855F-D784316EC81D}" type="presOf" srcId="{0C0DDD70-A842-4435-AEFA-978DA6014CE8}" destId="{C33C9288-51B0-42AD-9F49-12816A323059}" srcOrd="0" destOrd="0" presId="urn:microsoft.com/office/officeart/2008/layout/HorizontalMultiLevelHierarchy"/>
    <dgm:cxn modelId="{7C1DA7BB-1273-41D9-A27F-41FEE8D91554}" type="presOf" srcId="{BD806513-7152-4063-8524-9BF13236BC6E}" destId="{AA3818F4-31AD-400F-9A0E-2997A03279F7}" srcOrd="0" destOrd="0" presId="urn:microsoft.com/office/officeart/2008/layout/HorizontalMultiLevelHierarchy"/>
    <dgm:cxn modelId="{C16A32FA-54CD-419A-BF5D-5DC012968936}" type="presOf" srcId="{B67759A2-7D36-4051-812C-CEA071202661}" destId="{4FD63C63-4356-43F5-989D-1C424D39FECE}" srcOrd="1" destOrd="0" presId="urn:microsoft.com/office/officeart/2008/layout/HorizontalMultiLevelHierarchy"/>
    <dgm:cxn modelId="{B5C163AC-2103-4DB6-9447-6A62CBC4E1C3}" type="presOf" srcId="{BBF6CE16-DAB0-41A9-9F55-8E412592AF0C}" destId="{83BF6517-7E09-4BE6-867D-B39239975037}" srcOrd="1" destOrd="0" presId="urn:microsoft.com/office/officeart/2008/layout/HorizontalMultiLevelHierarchy"/>
    <dgm:cxn modelId="{E36D480D-0C94-4214-880A-2D9E67B1AFEF}" type="presOf" srcId="{1D0B25D3-B43D-4CB0-85BC-B6159C91950A}" destId="{F554DB36-923A-4928-962D-985E9CE458E4}" srcOrd="0" destOrd="0" presId="urn:microsoft.com/office/officeart/2008/layout/HorizontalMultiLevelHierarchy"/>
    <dgm:cxn modelId="{6E3B07FE-5B82-4EAB-B996-B618F8F54515}" type="presOf" srcId="{40738501-3F2B-4A2B-BF9C-768F4225E40D}" destId="{D237FB80-3203-424D-8969-95E04F27DB47}" srcOrd="0" destOrd="0" presId="urn:microsoft.com/office/officeart/2008/layout/HorizontalMultiLevelHierarchy"/>
    <dgm:cxn modelId="{4FF87BF7-2B96-4D9F-8C65-2F410A7D8500}" type="presOf" srcId="{BBF6CE16-DAB0-41A9-9F55-8E412592AF0C}" destId="{F0DFEB73-8B29-419F-8393-8BA5837A1AD5}" srcOrd="0" destOrd="0" presId="urn:microsoft.com/office/officeart/2008/layout/HorizontalMultiLevelHierarchy"/>
    <dgm:cxn modelId="{00EE14C1-965A-4A73-98ED-A6AD8C1633FD}" type="presOf" srcId="{4F4B8407-341F-445E-AA87-2F82D0EA3601}" destId="{5CDC96C3-C152-4A89-8DF0-F10F4C7FA518}" srcOrd="0" destOrd="0" presId="urn:microsoft.com/office/officeart/2008/layout/HorizontalMultiLevelHierarchy"/>
    <dgm:cxn modelId="{0A65C47D-169A-4D4E-9A62-12399FC0C534}" type="presOf" srcId="{D2F6576A-B7A0-42B7-AD0D-C2D90A2F2C23}" destId="{ACF5290A-D6D8-445D-860A-40F4E4D6B9F2}" srcOrd="1" destOrd="0" presId="urn:microsoft.com/office/officeart/2008/layout/HorizontalMultiLevelHierarchy"/>
    <dgm:cxn modelId="{9D6AEBBE-EA34-4BDD-AD90-39ADB4594144}" type="presOf" srcId="{B3E487C2-550B-4672-86E8-93D060006DA9}" destId="{8A196260-AE78-4A69-A9B5-062B3C74CDA3}" srcOrd="0" destOrd="0" presId="urn:microsoft.com/office/officeart/2008/layout/HorizontalMultiLevelHierarchy"/>
    <dgm:cxn modelId="{A3D5B9BF-50D1-4951-8EEE-5C7D7693947A}" type="presOf" srcId="{9BA449BB-2E90-4E25-8C56-5DA2AAFD7C00}" destId="{E6962B79-F61E-4B5F-96A5-2CCBCA8613EA}" srcOrd="1" destOrd="0" presId="urn:microsoft.com/office/officeart/2008/layout/HorizontalMultiLevelHierarchy"/>
    <dgm:cxn modelId="{901A9813-B3EE-4627-A7CC-3F9E9ED631DE}" type="presOf" srcId="{D2F6576A-B7A0-42B7-AD0D-C2D90A2F2C23}" destId="{58B1402E-2DA2-4DA0-8957-6C528DBA7383}" srcOrd="0" destOrd="0" presId="urn:microsoft.com/office/officeart/2008/layout/HorizontalMultiLevelHierarchy"/>
    <dgm:cxn modelId="{D74A0B7A-B1C1-4530-8B69-12279501FD3E}" type="presOf" srcId="{78F26391-43EE-49A4-A5E6-CAEAEC9A2D01}" destId="{CB5FB5FB-CA60-4436-B555-932D47BC9C1B}" srcOrd="1" destOrd="0" presId="urn:microsoft.com/office/officeart/2008/layout/HorizontalMultiLevelHierarchy"/>
    <dgm:cxn modelId="{A6DB022E-79EB-4CC1-868E-B73A0C2DEEDE}" type="presOf" srcId="{FF4754EE-3A7F-42EB-A3F9-CF8B48AFD870}" destId="{6746A04E-F7E6-4385-8223-418AEF9FFDDF}" srcOrd="0" destOrd="0" presId="urn:microsoft.com/office/officeart/2008/layout/HorizontalMultiLevelHierarchy"/>
    <dgm:cxn modelId="{D6E1B923-713C-4F3D-AC39-D4AC20EDAD47}" srcId="{40738501-3F2B-4A2B-BF9C-768F4225E40D}" destId="{681AE890-AC06-4DE0-B426-093F98BECC88}" srcOrd="5" destOrd="0" parTransId="{0C0DDD70-A842-4435-AEFA-978DA6014CE8}" sibTransId="{9CB2EA03-7E25-4F40-A0AB-783D74CD1E5B}"/>
    <dgm:cxn modelId="{CD1BAE9B-0139-4B51-B4C3-5E8F86D60CB3}" srcId="{8180C4B0-CB31-4FC3-8BF1-7BBC8482D482}" destId="{080438BB-7D1E-4E87-BD78-D5537866EF45}" srcOrd="2" destOrd="0" parTransId="{B67759A2-7D36-4051-812C-CEA071202661}" sibTransId="{AAC03F61-915B-4313-BC29-4E9B6001D78A}"/>
    <dgm:cxn modelId="{F7A0AF1D-DE55-4645-98A5-62A6D8601E91}" type="presOf" srcId="{4AE3868C-9040-455E-A73F-3EC446CE6970}" destId="{1F66824E-928A-4E61-B763-FC89E0280B19}" srcOrd="0" destOrd="0" presId="urn:microsoft.com/office/officeart/2008/layout/HorizontalMultiLevelHierarchy"/>
    <dgm:cxn modelId="{FBEAB12A-D135-484A-A50F-1FF1B6F38403}" srcId="{8180C4B0-CB31-4FC3-8BF1-7BBC8482D482}" destId="{40738501-3F2B-4A2B-BF9C-768F4225E40D}" srcOrd="1" destOrd="0" parTransId="{9BA449BB-2E90-4E25-8C56-5DA2AAFD7C00}" sibTransId="{0E41B7FF-88FD-4660-B014-E68C05C81FD4}"/>
    <dgm:cxn modelId="{579731E9-8C38-4101-9080-14FA354AD253}" srcId="{8180C4B0-CB31-4FC3-8BF1-7BBC8482D482}" destId="{62E470E3-32F3-46C7-8E3E-F2BF58F4DAAD}" srcOrd="0" destOrd="0" parTransId="{1D0B25D3-B43D-4CB0-85BC-B6159C91950A}" sibTransId="{4BA7ADFA-87B4-4AAE-B056-5946132A12D4}"/>
    <dgm:cxn modelId="{AC12550B-6FD1-4DBD-BA39-46EA31830AFC}" type="presOf" srcId="{B67759A2-7D36-4051-812C-CEA071202661}" destId="{36B21752-3E84-4C45-B6DF-EDF83AD1ECE5}" srcOrd="0" destOrd="0" presId="urn:microsoft.com/office/officeart/2008/layout/HorizontalMultiLevelHierarchy"/>
    <dgm:cxn modelId="{E5EDBD5A-675E-46CF-9ADE-AC8FA3891E18}" type="presOf" srcId="{B987432A-CAC1-425B-8922-B6F528055DC1}" destId="{1AFD5C5E-79D2-44E1-B5BB-1CA0E2211579}" srcOrd="0" destOrd="0" presId="urn:microsoft.com/office/officeart/2008/layout/HorizontalMultiLevelHierarchy"/>
    <dgm:cxn modelId="{918434A4-7BCE-4586-B3F3-88C58DC90363}" srcId="{40738501-3F2B-4A2B-BF9C-768F4225E40D}" destId="{B3E487C2-550B-4672-86E8-93D060006DA9}" srcOrd="0" destOrd="0" parTransId="{78F26391-43EE-49A4-A5E6-CAEAEC9A2D01}" sibTransId="{710A4C0F-119E-426F-BAE2-19F3FAF45C3A}"/>
    <dgm:cxn modelId="{4C498A9E-6A31-49D8-B7BA-3477ABACB805}" srcId="{40738501-3F2B-4A2B-BF9C-768F4225E40D}" destId="{B987432A-CAC1-425B-8922-B6F528055DC1}" srcOrd="7" destOrd="0" parTransId="{8E1DD40F-4F6F-4A9B-BFA3-96C1D9AAF83C}" sibTransId="{9001A966-9CAB-4F63-8BBF-566DA1475F40}"/>
    <dgm:cxn modelId="{DF7A82EF-F85F-4BB6-B5D5-AAAADC4F6693}" type="presOf" srcId="{8180C4B0-CB31-4FC3-8BF1-7BBC8482D482}" destId="{DAC1AC01-F9AD-4BBE-85EC-ACAF0B820AED}" srcOrd="0" destOrd="0" presId="urn:microsoft.com/office/officeart/2008/layout/HorizontalMultiLevelHierarchy"/>
    <dgm:cxn modelId="{D7D167CA-9A02-4AB5-9303-A674A8159C5E}" type="presOf" srcId="{FF4754EE-3A7F-42EB-A3F9-CF8B48AFD870}" destId="{772D0D19-8DAE-4E2D-91FA-AF44DCC6CD17}" srcOrd="1" destOrd="0" presId="urn:microsoft.com/office/officeart/2008/layout/HorizontalMultiLevelHierarchy"/>
    <dgm:cxn modelId="{50DBE4A1-9ADE-4E24-962F-0E5C19E086EB}" type="presOf" srcId="{1B967DE6-E5B4-4955-AD1F-DAC62D2A4824}" destId="{AA8E7C0B-8430-400E-9D64-F39FEA203441}" srcOrd="0" destOrd="0" presId="urn:microsoft.com/office/officeart/2008/layout/HorizontalMultiLevelHierarchy"/>
    <dgm:cxn modelId="{4944E9CA-0CD5-4D5F-9749-35BC84042FCF}" type="presOf" srcId="{B3199786-5792-49EE-95B4-387847175A03}" destId="{CFF11C4D-3A2B-4A4B-B030-98A40AE78037}" srcOrd="0" destOrd="0" presId="urn:microsoft.com/office/officeart/2008/layout/HorizontalMultiLevelHierarchy"/>
    <dgm:cxn modelId="{D71F1448-B9AC-4FD6-AE29-53C6EBB86A01}" type="presOf" srcId="{1B967DE6-E5B4-4955-AD1F-DAC62D2A4824}" destId="{5074C9AD-E9FA-41DF-AEF9-6A1EC06E0EBD}" srcOrd="1" destOrd="0" presId="urn:microsoft.com/office/officeart/2008/layout/HorizontalMultiLevelHierarchy"/>
    <dgm:cxn modelId="{071CB452-6BA2-4283-98B1-62151B56AE35}" type="presOf" srcId="{FBC5A4AA-7334-4E10-905D-2E808B4CA12F}" destId="{04B60CBD-22C6-44A1-88B6-BE1AF054F803}" srcOrd="0" destOrd="0" presId="urn:microsoft.com/office/officeart/2008/layout/HorizontalMultiLevelHierarchy"/>
    <dgm:cxn modelId="{2533C4D5-5F2C-472E-AE1E-1AB9CBE2693F}" type="presOf" srcId="{8E1DD40F-4F6F-4A9B-BFA3-96C1D9AAF83C}" destId="{D8C17C5F-8DDA-4945-8DA2-B15864798F0F}" srcOrd="1" destOrd="0" presId="urn:microsoft.com/office/officeart/2008/layout/HorizontalMultiLevelHierarchy"/>
    <dgm:cxn modelId="{6681FD35-D4C4-4480-9DA2-2E82F88D30EB}" type="presOf" srcId="{78F26391-43EE-49A4-A5E6-CAEAEC9A2D01}" destId="{641C2CA4-E0C9-4B4E-ADF2-461AF3008B8E}" srcOrd="0" destOrd="0" presId="urn:microsoft.com/office/officeart/2008/layout/HorizontalMultiLevelHierarchy"/>
    <dgm:cxn modelId="{7294DA72-7949-4864-B24D-C2843F1FE010}" srcId="{40738501-3F2B-4A2B-BF9C-768F4225E40D}" destId="{B3199786-5792-49EE-95B4-387847175A03}" srcOrd="1" destOrd="0" parTransId="{BD806513-7152-4063-8524-9BF13236BC6E}" sibTransId="{62F204F6-F352-4BFF-968E-0C6781725DE3}"/>
    <dgm:cxn modelId="{3E5A1322-3DE0-449B-949B-375BBAC814C5}" srcId="{40738501-3F2B-4A2B-BF9C-768F4225E40D}" destId="{4AE3868C-9040-455E-A73F-3EC446CE6970}" srcOrd="3" destOrd="0" parTransId="{1B967DE6-E5B4-4955-AD1F-DAC62D2A4824}" sibTransId="{79897963-DE07-4EAC-B626-24D07D4B336A}"/>
    <dgm:cxn modelId="{31611A37-FB12-4BF2-9879-F75A5637A521}" type="presOf" srcId="{1D0B25D3-B43D-4CB0-85BC-B6159C91950A}" destId="{D5FBD179-C8FB-4FDA-9F5F-2D95F0E103DE}" srcOrd="1" destOrd="0" presId="urn:microsoft.com/office/officeart/2008/layout/HorizontalMultiLevelHierarchy"/>
    <dgm:cxn modelId="{523F1543-BDA5-48F3-9BF6-CF98090832D3}" type="presOf" srcId="{62E470E3-32F3-46C7-8E3E-F2BF58F4DAAD}" destId="{0885E9B5-E813-4763-B978-A6632B426FC8}" srcOrd="0" destOrd="0" presId="urn:microsoft.com/office/officeart/2008/layout/HorizontalMultiLevelHierarchy"/>
    <dgm:cxn modelId="{0BC4D32F-B1E8-4996-A9A3-AD12F4B5B129}" type="presOf" srcId="{900E29A9-6234-4C24-87EC-FAE83088EF71}" destId="{0CC2C446-9BC9-4C17-BEF4-4BC7B1C399A6}" srcOrd="0" destOrd="0" presId="urn:microsoft.com/office/officeart/2008/layout/HorizontalMultiLevelHierarchy"/>
    <dgm:cxn modelId="{C2755EB7-D329-435A-932A-691CDD45A018}" srcId="{40738501-3F2B-4A2B-BF9C-768F4225E40D}" destId="{26F2378B-0007-4081-AE7C-CAF7E37E9F43}" srcOrd="4" destOrd="0" parTransId="{FF4754EE-3A7F-42EB-A3F9-CF8B48AFD870}" sibTransId="{4240ADAA-E4FC-4F9D-950D-7EC18CD382DF}"/>
    <dgm:cxn modelId="{1ECC09C2-0218-41AD-8277-9FE9EE0B3983}" srcId="{40738501-3F2B-4A2B-BF9C-768F4225E40D}" destId="{FBC5A4AA-7334-4E10-905D-2E808B4CA12F}" srcOrd="2" destOrd="0" parTransId="{BBF6CE16-DAB0-41A9-9F55-8E412592AF0C}" sibTransId="{F58D4D63-151B-4964-99D8-49B6783BAA57}"/>
    <dgm:cxn modelId="{D224F569-E6D8-41CA-B43F-952BE62F7359}" type="presParOf" srcId="{5CDC96C3-C152-4A89-8DF0-F10F4C7FA518}" destId="{CE63E1D6-56CE-4751-B7BC-4E3D4B0B84B3}" srcOrd="0" destOrd="0" presId="urn:microsoft.com/office/officeart/2008/layout/HorizontalMultiLevelHierarchy"/>
    <dgm:cxn modelId="{A31D0FD5-AA33-47D7-82FC-1628180A4A7E}" type="presParOf" srcId="{CE63E1D6-56CE-4751-B7BC-4E3D4B0B84B3}" destId="{DAC1AC01-F9AD-4BBE-85EC-ACAF0B820AED}" srcOrd="0" destOrd="0" presId="urn:microsoft.com/office/officeart/2008/layout/HorizontalMultiLevelHierarchy"/>
    <dgm:cxn modelId="{53EC1F07-F3F1-4AD8-8998-98BE46080B6E}" type="presParOf" srcId="{CE63E1D6-56CE-4751-B7BC-4E3D4B0B84B3}" destId="{128A2CAF-0F74-4467-B590-5899C13E4201}" srcOrd="1" destOrd="0" presId="urn:microsoft.com/office/officeart/2008/layout/HorizontalMultiLevelHierarchy"/>
    <dgm:cxn modelId="{2FDC7765-F688-4816-A21B-DE62702D0D19}" type="presParOf" srcId="{128A2CAF-0F74-4467-B590-5899C13E4201}" destId="{F554DB36-923A-4928-962D-985E9CE458E4}" srcOrd="0" destOrd="0" presId="urn:microsoft.com/office/officeart/2008/layout/HorizontalMultiLevelHierarchy"/>
    <dgm:cxn modelId="{705B6BCF-56B6-4CB2-998E-34DBE0706678}" type="presParOf" srcId="{F554DB36-923A-4928-962D-985E9CE458E4}" destId="{D5FBD179-C8FB-4FDA-9F5F-2D95F0E103DE}" srcOrd="0" destOrd="0" presId="urn:microsoft.com/office/officeart/2008/layout/HorizontalMultiLevelHierarchy"/>
    <dgm:cxn modelId="{9047862B-6EAE-48A0-AEED-A9841732AE01}" type="presParOf" srcId="{128A2CAF-0F74-4467-B590-5899C13E4201}" destId="{158E14E9-7D4E-4DEC-9D6B-4688B1DAFB72}" srcOrd="1" destOrd="0" presId="urn:microsoft.com/office/officeart/2008/layout/HorizontalMultiLevelHierarchy"/>
    <dgm:cxn modelId="{F4265194-DFCC-4456-9912-435C38819031}" type="presParOf" srcId="{158E14E9-7D4E-4DEC-9D6B-4688B1DAFB72}" destId="{0885E9B5-E813-4763-B978-A6632B426FC8}" srcOrd="0" destOrd="0" presId="urn:microsoft.com/office/officeart/2008/layout/HorizontalMultiLevelHierarchy"/>
    <dgm:cxn modelId="{1D9E1748-2881-4654-B6BD-F5BE29CA0768}" type="presParOf" srcId="{158E14E9-7D4E-4DEC-9D6B-4688B1DAFB72}" destId="{CD1F2F23-CD93-4C6C-A500-128B3DD0C3BC}" srcOrd="1" destOrd="0" presId="urn:microsoft.com/office/officeart/2008/layout/HorizontalMultiLevelHierarchy"/>
    <dgm:cxn modelId="{AD277855-DB7E-41E7-93F9-4D6416B1FB25}" type="presParOf" srcId="{128A2CAF-0F74-4467-B590-5899C13E4201}" destId="{52B6344B-FF02-459D-8B11-27D83CE74A96}" srcOrd="2" destOrd="0" presId="urn:microsoft.com/office/officeart/2008/layout/HorizontalMultiLevelHierarchy"/>
    <dgm:cxn modelId="{170456B8-CE8A-4EB7-9B3F-A64F3124706A}" type="presParOf" srcId="{52B6344B-FF02-459D-8B11-27D83CE74A96}" destId="{E6962B79-F61E-4B5F-96A5-2CCBCA8613EA}" srcOrd="0" destOrd="0" presId="urn:microsoft.com/office/officeart/2008/layout/HorizontalMultiLevelHierarchy"/>
    <dgm:cxn modelId="{C82CAEBD-7AE6-4CB2-92FB-B231E9C65880}" type="presParOf" srcId="{128A2CAF-0F74-4467-B590-5899C13E4201}" destId="{27A23B6F-1112-49BA-ABCB-A770708A3A4E}" srcOrd="3" destOrd="0" presId="urn:microsoft.com/office/officeart/2008/layout/HorizontalMultiLevelHierarchy"/>
    <dgm:cxn modelId="{6F54468C-C788-40CC-A520-01D90D098790}" type="presParOf" srcId="{27A23B6F-1112-49BA-ABCB-A770708A3A4E}" destId="{D237FB80-3203-424D-8969-95E04F27DB47}" srcOrd="0" destOrd="0" presId="urn:microsoft.com/office/officeart/2008/layout/HorizontalMultiLevelHierarchy"/>
    <dgm:cxn modelId="{4C2F58B2-26C1-4A9E-B246-E5D83043F6C1}" type="presParOf" srcId="{27A23B6F-1112-49BA-ABCB-A770708A3A4E}" destId="{95513AA2-5186-4CCD-9F15-EC644A383AF4}" srcOrd="1" destOrd="0" presId="urn:microsoft.com/office/officeart/2008/layout/HorizontalMultiLevelHierarchy"/>
    <dgm:cxn modelId="{08382CB5-E9A6-4170-925F-5337B0119F89}" type="presParOf" srcId="{95513AA2-5186-4CCD-9F15-EC644A383AF4}" destId="{641C2CA4-E0C9-4B4E-ADF2-461AF3008B8E}" srcOrd="0" destOrd="0" presId="urn:microsoft.com/office/officeart/2008/layout/HorizontalMultiLevelHierarchy"/>
    <dgm:cxn modelId="{6C1FA83E-F29F-41C1-BF80-43A8EEADB262}" type="presParOf" srcId="{641C2CA4-E0C9-4B4E-ADF2-461AF3008B8E}" destId="{CB5FB5FB-CA60-4436-B555-932D47BC9C1B}" srcOrd="0" destOrd="0" presId="urn:microsoft.com/office/officeart/2008/layout/HorizontalMultiLevelHierarchy"/>
    <dgm:cxn modelId="{1B1617E7-2402-4631-B6E5-F3EBB45299E8}" type="presParOf" srcId="{95513AA2-5186-4CCD-9F15-EC644A383AF4}" destId="{9547DA49-F6F3-4EE0-8138-36ACB7BE6408}" srcOrd="1" destOrd="0" presId="urn:microsoft.com/office/officeart/2008/layout/HorizontalMultiLevelHierarchy"/>
    <dgm:cxn modelId="{9615EC08-1D08-45F7-8D08-8825068D3E6C}" type="presParOf" srcId="{9547DA49-F6F3-4EE0-8138-36ACB7BE6408}" destId="{8A196260-AE78-4A69-A9B5-062B3C74CDA3}" srcOrd="0" destOrd="0" presId="urn:microsoft.com/office/officeart/2008/layout/HorizontalMultiLevelHierarchy"/>
    <dgm:cxn modelId="{8863D226-3AE0-40DF-9B5A-DC0075B92FB2}" type="presParOf" srcId="{9547DA49-F6F3-4EE0-8138-36ACB7BE6408}" destId="{94A8FA0D-469B-40B7-AD9C-E8DF6BC3D89C}" srcOrd="1" destOrd="0" presId="urn:microsoft.com/office/officeart/2008/layout/HorizontalMultiLevelHierarchy"/>
    <dgm:cxn modelId="{4A288F90-07D2-4230-849E-267EA86DB950}" type="presParOf" srcId="{95513AA2-5186-4CCD-9F15-EC644A383AF4}" destId="{AA3818F4-31AD-400F-9A0E-2997A03279F7}" srcOrd="2" destOrd="0" presId="urn:microsoft.com/office/officeart/2008/layout/HorizontalMultiLevelHierarchy"/>
    <dgm:cxn modelId="{BECE45BC-E964-46A0-BF8C-EF20A16A8189}" type="presParOf" srcId="{AA3818F4-31AD-400F-9A0E-2997A03279F7}" destId="{B2225208-05EB-43B3-A1D6-44A15615DC81}" srcOrd="0" destOrd="0" presId="urn:microsoft.com/office/officeart/2008/layout/HorizontalMultiLevelHierarchy"/>
    <dgm:cxn modelId="{0DA7DA21-9697-4953-A9B2-EDABBD020A09}" type="presParOf" srcId="{95513AA2-5186-4CCD-9F15-EC644A383AF4}" destId="{4917DC11-7048-474F-855F-3EAB687F13D0}" srcOrd="3" destOrd="0" presId="urn:microsoft.com/office/officeart/2008/layout/HorizontalMultiLevelHierarchy"/>
    <dgm:cxn modelId="{F843486F-F924-4A12-BE2F-103D34D3BE25}" type="presParOf" srcId="{4917DC11-7048-474F-855F-3EAB687F13D0}" destId="{CFF11C4D-3A2B-4A4B-B030-98A40AE78037}" srcOrd="0" destOrd="0" presId="urn:microsoft.com/office/officeart/2008/layout/HorizontalMultiLevelHierarchy"/>
    <dgm:cxn modelId="{D6C146B6-CCB2-4CAF-87AE-4E0B11BEB101}" type="presParOf" srcId="{4917DC11-7048-474F-855F-3EAB687F13D0}" destId="{4710E9D5-CD4D-48E5-A83C-18954E51E323}" srcOrd="1" destOrd="0" presId="urn:microsoft.com/office/officeart/2008/layout/HorizontalMultiLevelHierarchy"/>
    <dgm:cxn modelId="{B8EB4521-38DD-43E8-8584-BA7B5BBBAA0B}" type="presParOf" srcId="{95513AA2-5186-4CCD-9F15-EC644A383AF4}" destId="{F0DFEB73-8B29-419F-8393-8BA5837A1AD5}" srcOrd="4" destOrd="0" presId="urn:microsoft.com/office/officeart/2008/layout/HorizontalMultiLevelHierarchy"/>
    <dgm:cxn modelId="{6F4C72DA-3609-46C4-A767-D84F2B6713A1}" type="presParOf" srcId="{F0DFEB73-8B29-419F-8393-8BA5837A1AD5}" destId="{83BF6517-7E09-4BE6-867D-B39239975037}" srcOrd="0" destOrd="0" presId="urn:microsoft.com/office/officeart/2008/layout/HorizontalMultiLevelHierarchy"/>
    <dgm:cxn modelId="{0D97E7DF-F2D2-4514-A5EE-0260F0686FAD}" type="presParOf" srcId="{95513AA2-5186-4CCD-9F15-EC644A383AF4}" destId="{9D39638F-8B22-4F85-8E27-1625DC14D1FC}" srcOrd="5" destOrd="0" presId="urn:microsoft.com/office/officeart/2008/layout/HorizontalMultiLevelHierarchy"/>
    <dgm:cxn modelId="{B598B4F4-89C6-414C-9C3C-57F21E99CBB3}" type="presParOf" srcId="{9D39638F-8B22-4F85-8E27-1625DC14D1FC}" destId="{04B60CBD-22C6-44A1-88B6-BE1AF054F803}" srcOrd="0" destOrd="0" presId="urn:microsoft.com/office/officeart/2008/layout/HorizontalMultiLevelHierarchy"/>
    <dgm:cxn modelId="{C6AED1B3-8440-4C41-8AB1-BE16DF39CE97}" type="presParOf" srcId="{9D39638F-8B22-4F85-8E27-1625DC14D1FC}" destId="{7D25D0D3-AA15-48EC-BEEE-8B558BDBBB69}" srcOrd="1" destOrd="0" presId="urn:microsoft.com/office/officeart/2008/layout/HorizontalMultiLevelHierarchy"/>
    <dgm:cxn modelId="{BF81C9D6-398A-444A-8A6C-A74BB69ADED7}" type="presParOf" srcId="{95513AA2-5186-4CCD-9F15-EC644A383AF4}" destId="{AA8E7C0B-8430-400E-9D64-F39FEA203441}" srcOrd="6" destOrd="0" presId="urn:microsoft.com/office/officeart/2008/layout/HorizontalMultiLevelHierarchy"/>
    <dgm:cxn modelId="{B37E11E8-66B8-4137-AF1D-0635EFC76E2B}" type="presParOf" srcId="{AA8E7C0B-8430-400E-9D64-F39FEA203441}" destId="{5074C9AD-E9FA-41DF-AEF9-6A1EC06E0EBD}" srcOrd="0" destOrd="0" presId="urn:microsoft.com/office/officeart/2008/layout/HorizontalMultiLevelHierarchy"/>
    <dgm:cxn modelId="{884239C4-D1D7-4326-86CF-39B43CBE6246}" type="presParOf" srcId="{95513AA2-5186-4CCD-9F15-EC644A383AF4}" destId="{13F21294-4D8B-4A8E-B4B8-D2175DA10673}" srcOrd="7" destOrd="0" presId="urn:microsoft.com/office/officeart/2008/layout/HorizontalMultiLevelHierarchy"/>
    <dgm:cxn modelId="{E771CE71-E3BA-4530-8DE3-A8656D730ECD}" type="presParOf" srcId="{13F21294-4D8B-4A8E-B4B8-D2175DA10673}" destId="{1F66824E-928A-4E61-B763-FC89E0280B19}" srcOrd="0" destOrd="0" presId="urn:microsoft.com/office/officeart/2008/layout/HorizontalMultiLevelHierarchy"/>
    <dgm:cxn modelId="{694FFD7F-CA12-47CC-9394-35471E7B18E9}" type="presParOf" srcId="{13F21294-4D8B-4A8E-B4B8-D2175DA10673}" destId="{495DF76E-7541-4B01-B33D-4FE7054383ED}" srcOrd="1" destOrd="0" presId="urn:microsoft.com/office/officeart/2008/layout/HorizontalMultiLevelHierarchy"/>
    <dgm:cxn modelId="{ECDF3AB8-E933-4F9C-A0BF-0B08C211DCA7}" type="presParOf" srcId="{95513AA2-5186-4CCD-9F15-EC644A383AF4}" destId="{6746A04E-F7E6-4385-8223-418AEF9FFDDF}" srcOrd="8" destOrd="0" presId="urn:microsoft.com/office/officeart/2008/layout/HorizontalMultiLevelHierarchy"/>
    <dgm:cxn modelId="{E9EA3972-E9A9-46DA-BC49-B9F7B5290A59}" type="presParOf" srcId="{6746A04E-F7E6-4385-8223-418AEF9FFDDF}" destId="{772D0D19-8DAE-4E2D-91FA-AF44DCC6CD17}" srcOrd="0" destOrd="0" presId="urn:microsoft.com/office/officeart/2008/layout/HorizontalMultiLevelHierarchy"/>
    <dgm:cxn modelId="{1F6708A7-F4C8-442A-AC9F-F1FD3E53A634}" type="presParOf" srcId="{95513AA2-5186-4CCD-9F15-EC644A383AF4}" destId="{B3B1D490-7EFA-4154-B604-05803F19E2E3}" srcOrd="9" destOrd="0" presId="urn:microsoft.com/office/officeart/2008/layout/HorizontalMultiLevelHierarchy"/>
    <dgm:cxn modelId="{C29A2399-CFD8-427B-9F65-93B83976BDF0}" type="presParOf" srcId="{B3B1D490-7EFA-4154-B604-05803F19E2E3}" destId="{21272B4D-6B63-4DB5-BECF-B7E7B804B081}" srcOrd="0" destOrd="0" presId="urn:microsoft.com/office/officeart/2008/layout/HorizontalMultiLevelHierarchy"/>
    <dgm:cxn modelId="{F0F1CBE7-ADFF-4818-A723-638CC9B37CCE}" type="presParOf" srcId="{B3B1D490-7EFA-4154-B604-05803F19E2E3}" destId="{37D1C259-DAC7-473F-A8B2-1525A88B9592}" srcOrd="1" destOrd="0" presId="urn:microsoft.com/office/officeart/2008/layout/HorizontalMultiLevelHierarchy"/>
    <dgm:cxn modelId="{2B530BDF-B97C-4BEF-9AC8-1CA69C281A3C}" type="presParOf" srcId="{95513AA2-5186-4CCD-9F15-EC644A383AF4}" destId="{C33C9288-51B0-42AD-9F49-12816A323059}" srcOrd="10" destOrd="0" presId="urn:microsoft.com/office/officeart/2008/layout/HorizontalMultiLevelHierarchy"/>
    <dgm:cxn modelId="{256D3AAC-E73B-48FC-A83A-256278A535E2}" type="presParOf" srcId="{C33C9288-51B0-42AD-9F49-12816A323059}" destId="{B234E4F9-CFCD-427B-B322-4EFD38195911}" srcOrd="0" destOrd="0" presId="urn:microsoft.com/office/officeart/2008/layout/HorizontalMultiLevelHierarchy"/>
    <dgm:cxn modelId="{C80EBAB8-5213-48EB-BC5A-8CE5C5AAFC2B}" type="presParOf" srcId="{95513AA2-5186-4CCD-9F15-EC644A383AF4}" destId="{2CEF6CFB-45CA-46C3-92A5-F1801B61C5ED}" srcOrd="11" destOrd="0" presId="urn:microsoft.com/office/officeart/2008/layout/HorizontalMultiLevelHierarchy"/>
    <dgm:cxn modelId="{E6CD9ABB-4682-452E-A636-111F53A06841}" type="presParOf" srcId="{2CEF6CFB-45CA-46C3-92A5-F1801B61C5ED}" destId="{32C4C3FE-0194-4318-B307-09A182D09E39}" srcOrd="0" destOrd="0" presId="urn:microsoft.com/office/officeart/2008/layout/HorizontalMultiLevelHierarchy"/>
    <dgm:cxn modelId="{C0A8236C-9F0B-4F80-9BEF-5FF91CF9B62B}" type="presParOf" srcId="{2CEF6CFB-45CA-46C3-92A5-F1801B61C5ED}" destId="{947B0301-3D0A-4D1E-9D7B-F6C72353F626}" srcOrd="1" destOrd="0" presId="urn:microsoft.com/office/officeart/2008/layout/HorizontalMultiLevelHierarchy"/>
    <dgm:cxn modelId="{5AA8640A-B8F7-477D-9A8A-343D6A319408}" type="presParOf" srcId="{95513AA2-5186-4CCD-9F15-EC644A383AF4}" destId="{58B1402E-2DA2-4DA0-8957-6C528DBA7383}" srcOrd="12" destOrd="0" presId="urn:microsoft.com/office/officeart/2008/layout/HorizontalMultiLevelHierarchy"/>
    <dgm:cxn modelId="{BD0F5A78-9249-40E4-BB01-1B5B5A169CA2}" type="presParOf" srcId="{58B1402E-2DA2-4DA0-8957-6C528DBA7383}" destId="{ACF5290A-D6D8-445D-860A-40F4E4D6B9F2}" srcOrd="0" destOrd="0" presId="urn:microsoft.com/office/officeart/2008/layout/HorizontalMultiLevelHierarchy"/>
    <dgm:cxn modelId="{8596CC79-B5CF-4193-8AE9-69B44FCF8D0F}" type="presParOf" srcId="{95513AA2-5186-4CCD-9F15-EC644A383AF4}" destId="{9A44C73F-7DE1-4C9C-AF8E-BBF92C30B464}" srcOrd="13" destOrd="0" presId="urn:microsoft.com/office/officeart/2008/layout/HorizontalMultiLevelHierarchy"/>
    <dgm:cxn modelId="{2C8ACDBE-875E-4EE7-B5B6-D43CE822CDE3}" type="presParOf" srcId="{9A44C73F-7DE1-4C9C-AF8E-BBF92C30B464}" destId="{0CC2C446-9BC9-4C17-BEF4-4BC7B1C399A6}" srcOrd="0" destOrd="0" presId="urn:microsoft.com/office/officeart/2008/layout/HorizontalMultiLevelHierarchy"/>
    <dgm:cxn modelId="{A92B0020-35F7-402E-9D2A-1AC344FDB6CD}" type="presParOf" srcId="{9A44C73F-7DE1-4C9C-AF8E-BBF92C30B464}" destId="{16B75CCE-7AA4-4507-B5EA-232484AA4934}" srcOrd="1" destOrd="0" presId="urn:microsoft.com/office/officeart/2008/layout/HorizontalMultiLevelHierarchy"/>
    <dgm:cxn modelId="{E30D934C-EEBE-4560-9614-939EFF2F922C}" type="presParOf" srcId="{95513AA2-5186-4CCD-9F15-EC644A383AF4}" destId="{C6E7447A-EEAA-45B4-BDCE-C34488EE64A5}" srcOrd="14" destOrd="0" presId="urn:microsoft.com/office/officeart/2008/layout/HorizontalMultiLevelHierarchy"/>
    <dgm:cxn modelId="{07EFBEA5-28AD-43E5-BCD1-55FEE7E0F8E3}" type="presParOf" srcId="{C6E7447A-EEAA-45B4-BDCE-C34488EE64A5}" destId="{D8C17C5F-8DDA-4945-8DA2-B15864798F0F}" srcOrd="0" destOrd="0" presId="urn:microsoft.com/office/officeart/2008/layout/HorizontalMultiLevelHierarchy"/>
    <dgm:cxn modelId="{41252E5D-B545-4248-A940-0117E9223BDE}" type="presParOf" srcId="{95513AA2-5186-4CCD-9F15-EC644A383AF4}" destId="{718AD096-7088-42A8-BE8E-48D10F0BEDF7}" srcOrd="15" destOrd="0" presId="urn:microsoft.com/office/officeart/2008/layout/HorizontalMultiLevelHierarchy"/>
    <dgm:cxn modelId="{49960B4D-94FB-47CA-9D6A-95F95362A3D3}" type="presParOf" srcId="{718AD096-7088-42A8-BE8E-48D10F0BEDF7}" destId="{1AFD5C5E-79D2-44E1-B5BB-1CA0E2211579}" srcOrd="0" destOrd="0" presId="urn:microsoft.com/office/officeart/2008/layout/HorizontalMultiLevelHierarchy"/>
    <dgm:cxn modelId="{B8560C9C-7DB8-4001-B06C-6BB62C84FF86}" type="presParOf" srcId="{718AD096-7088-42A8-BE8E-48D10F0BEDF7}" destId="{EA1A731C-543D-4567-98CD-9EB8300DF2B5}" srcOrd="1" destOrd="0" presId="urn:microsoft.com/office/officeart/2008/layout/HorizontalMultiLevelHierarchy"/>
    <dgm:cxn modelId="{3B52935B-3717-4348-987B-C78959B541B1}" type="presParOf" srcId="{128A2CAF-0F74-4467-B590-5899C13E4201}" destId="{36B21752-3E84-4C45-B6DF-EDF83AD1ECE5}" srcOrd="4" destOrd="0" presId="urn:microsoft.com/office/officeart/2008/layout/HorizontalMultiLevelHierarchy"/>
    <dgm:cxn modelId="{6743D34F-56F6-4518-B154-8AA7C8ED8566}" type="presParOf" srcId="{36B21752-3E84-4C45-B6DF-EDF83AD1ECE5}" destId="{4FD63C63-4356-43F5-989D-1C424D39FECE}" srcOrd="0" destOrd="0" presId="urn:microsoft.com/office/officeart/2008/layout/HorizontalMultiLevelHierarchy"/>
    <dgm:cxn modelId="{EB2D57EA-9CBB-4C39-9A65-57437D84819E}" type="presParOf" srcId="{128A2CAF-0F74-4467-B590-5899C13E4201}" destId="{AC70DAC0-F8A8-4D3B-B5B7-E2CC40323189}" srcOrd="5" destOrd="0" presId="urn:microsoft.com/office/officeart/2008/layout/HorizontalMultiLevelHierarchy"/>
    <dgm:cxn modelId="{9F16C65A-A4CC-4CAD-8A63-E5AD99C487B4}" type="presParOf" srcId="{AC70DAC0-F8A8-4D3B-B5B7-E2CC40323189}" destId="{2D4808E5-6C5B-4863-98CE-A1ACDEBB263A}" srcOrd="0" destOrd="0" presId="urn:microsoft.com/office/officeart/2008/layout/HorizontalMultiLevelHierarchy"/>
    <dgm:cxn modelId="{9D36E46D-B89D-480F-83E7-539FF6A1C3E7}" type="presParOf" srcId="{AC70DAC0-F8A8-4D3B-B5B7-E2CC40323189}" destId="{EAB652D2-6431-461C-9720-7524EADC82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1E10E-164E-4404-B37B-663C3257985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8F82B8-4685-4807-B8CE-E3D8D5F94C9B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Общие педагогические принципы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98689091-22EB-49B9-BA54-293B7216145F}" type="parTrans" cxnId="{D7BFB054-497A-42A5-A910-3C37D4617802}">
      <dgm:prSet/>
      <dgm:spPr/>
      <dgm:t>
        <a:bodyPr/>
        <a:lstStyle/>
        <a:p>
          <a:endParaRPr lang="ru-RU"/>
        </a:p>
      </dgm:t>
    </dgm:pt>
    <dgm:pt modelId="{078B7F1C-05A4-457F-B0EE-2326695CBC4A}" type="sibTrans" cxnId="{D7BFB054-497A-42A5-A910-3C37D4617802}">
      <dgm:prSet/>
      <dgm:spPr/>
      <dgm:t>
        <a:bodyPr/>
        <a:lstStyle/>
        <a:p>
          <a:endParaRPr lang="ru-RU"/>
        </a:p>
      </dgm:t>
    </dgm:pt>
    <dgm:pt modelId="{A5FCB921-45B9-4428-8212-C5ED78FA4201}">
      <dgm:prSet phldrT="[Текст]" custT="1"/>
      <dgm:spPr>
        <a:solidFill>
          <a:srgbClr val="4BDD71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Доступность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DC1BD1A5-351A-4096-B5D7-6A1195CE1C16}" type="parTrans" cxnId="{02B7D39F-A7E4-4F05-8767-23DFCBBCA00B}">
      <dgm:prSet/>
      <dgm:spPr/>
      <dgm:t>
        <a:bodyPr/>
        <a:lstStyle/>
        <a:p>
          <a:endParaRPr lang="ru-RU"/>
        </a:p>
      </dgm:t>
    </dgm:pt>
    <dgm:pt modelId="{D88A0DF9-039E-4323-ACBE-60803F411E01}" type="sibTrans" cxnId="{02B7D39F-A7E4-4F05-8767-23DFCBBCA00B}">
      <dgm:prSet/>
      <dgm:spPr/>
      <dgm:t>
        <a:bodyPr/>
        <a:lstStyle/>
        <a:p>
          <a:endParaRPr lang="ru-RU"/>
        </a:p>
      </dgm:t>
    </dgm:pt>
    <dgm:pt modelId="{E652FEF1-EC32-4F01-9C8A-CA533FF6C23E}">
      <dgm:prSet phldrT="[Текст]" custT="1"/>
      <dgm:spPr>
        <a:solidFill>
          <a:srgbClr val="50C1D8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Целостность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13DD925B-AFB3-45AD-A5D7-49FE814BA10C}" type="parTrans" cxnId="{1D6D0C11-C8BA-4EC1-963C-DBA9E88A7230}">
      <dgm:prSet/>
      <dgm:spPr/>
      <dgm:t>
        <a:bodyPr/>
        <a:lstStyle/>
        <a:p>
          <a:endParaRPr lang="ru-RU"/>
        </a:p>
      </dgm:t>
    </dgm:pt>
    <dgm:pt modelId="{5C569286-7526-47A0-B5EF-66F915D808BE}" type="sibTrans" cxnId="{1D6D0C11-C8BA-4EC1-963C-DBA9E88A7230}">
      <dgm:prSet/>
      <dgm:spPr/>
      <dgm:t>
        <a:bodyPr/>
        <a:lstStyle/>
        <a:p>
          <a:endParaRPr lang="ru-RU"/>
        </a:p>
      </dgm:t>
    </dgm:pt>
    <dgm:pt modelId="{3155503F-4D97-48A5-8220-C1B11B76CE0A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Системность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03F1A2D9-9149-4F88-BECE-B8C9F90C8DD1}" type="parTrans" cxnId="{CEBA9904-B326-4299-BEF5-2C921ED4E2A2}">
      <dgm:prSet/>
      <dgm:spPr/>
      <dgm:t>
        <a:bodyPr/>
        <a:lstStyle/>
        <a:p>
          <a:endParaRPr lang="ru-RU"/>
        </a:p>
      </dgm:t>
    </dgm:pt>
    <dgm:pt modelId="{E1DDF111-5B4E-482E-BAC7-0CA2360A39AD}" type="sibTrans" cxnId="{CEBA9904-B326-4299-BEF5-2C921ED4E2A2}">
      <dgm:prSet/>
      <dgm:spPr/>
      <dgm:t>
        <a:bodyPr/>
        <a:lstStyle/>
        <a:p>
          <a:endParaRPr lang="ru-RU"/>
        </a:p>
      </dgm:t>
    </dgm:pt>
    <dgm:pt modelId="{0AF26B7E-7952-402F-BC76-CCC2EC516AB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Непрерывность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1C64DFDF-DEBC-4526-9EC8-526E0E3D1EF9}" type="parTrans" cxnId="{DF4E3EA6-C14B-4622-B300-047FAF615260}">
      <dgm:prSet/>
      <dgm:spPr/>
      <dgm:t>
        <a:bodyPr/>
        <a:lstStyle/>
        <a:p>
          <a:endParaRPr lang="ru-RU"/>
        </a:p>
      </dgm:t>
    </dgm:pt>
    <dgm:pt modelId="{F379CC79-CFC0-4E08-9A19-030390792646}" type="sibTrans" cxnId="{DF4E3EA6-C14B-4622-B300-047FAF615260}">
      <dgm:prSet/>
      <dgm:spPr/>
      <dgm:t>
        <a:bodyPr/>
        <a:lstStyle/>
        <a:p>
          <a:endParaRPr lang="ru-RU"/>
        </a:p>
      </dgm:t>
    </dgm:pt>
    <dgm:pt modelId="{DF09C8B6-9115-4089-A08E-D693C927995C}">
      <dgm:prSet phldrT="[Текст]" custT="1"/>
      <dgm:spPr>
        <a:solidFill>
          <a:srgbClr val="BC64AF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Научность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F30AC136-EF1F-458C-AB80-C48B9153563A}" type="parTrans" cxnId="{ACD85C0F-09B4-41F2-B538-312921C5E8EB}">
      <dgm:prSet/>
      <dgm:spPr/>
      <dgm:t>
        <a:bodyPr/>
        <a:lstStyle/>
        <a:p>
          <a:endParaRPr lang="ru-RU"/>
        </a:p>
      </dgm:t>
    </dgm:pt>
    <dgm:pt modelId="{3103EB4C-EA18-4E2D-B167-92A87ECD00B2}" type="sibTrans" cxnId="{ACD85C0F-09B4-41F2-B538-312921C5E8EB}">
      <dgm:prSet/>
      <dgm:spPr/>
      <dgm:t>
        <a:bodyPr/>
        <a:lstStyle/>
        <a:p>
          <a:endParaRPr lang="ru-RU"/>
        </a:p>
      </dgm:t>
    </dgm:pt>
    <dgm:pt modelId="{588D6DB4-0D55-4B1A-8744-537E12465712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Преемственность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39511A89-EE49-43C4-8AFD-87C4F1D57160}" type="parTrans" cxnId="{8CCF1AE8-CECE-4247-96C8-054C14F0B28D}">
      <dgm:prSet/>
      <dgm:spPr/>
      <dgm:t>
        <a:bodyPr/>
        <a:lstStyle/>
        <a:p>
          <a:endParaRPr lang="ru-RU"/>
        </a:p>
      </dgm:t>
    </dgm:pt>
    <dgm:pt modelId="{74449BCC-4F9D-437F-BA0B-629F9A519751}" type="sibTrans" cxnId="{8CCF1AE8-CECE-4247-96C8-054C14F0B28D}">
      <dgm:prSet/>
      <dgm:spPr/>
      <dgm:t>
        <a:bodyPr/>
        <a:lstStyle/>
        <a:p>
          <a:endParaRPr lang="ru-RU"/>
        </a:p>
      </dgm:t>
    </dgm:pt>
    <dgm:pt modelId="{2937C69D-10DB-44DD-B98D-70FAF8A4C8B2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Занимательность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AF21669D-FDB7-459C-A866-C75648F5182A}" type="parTrans" cxnId="{7C0DD903-9399-4FF0-BFD9-EFB1F79B03BE}">
      <dgm:prSet/>
      <dgm:spPr/>
      <dgm:t>
        <a:bodyPr/>
        <a:lstStyle/>
        <a:p>
          <a:endParaRPr lang="ru-RU"/>
        </a:p>
      </dgm:t>
    </dgm:pt>
    <dgm:pt modelId="{C6187344-9B0C-45BE-BBCC-2F391CF4E2F5}" type="sibTrans" cxnId="{7C0DD903-9399-4FF0-BFD9-EFB1F79B03BE}">
      <dgm:prSet/>
      <dgm:spPr/>
      <dgm:t>
        <a:bodyPr/>
        <a:lstStyle/>
        <a:p>
          <a:endParaRPr lang="ru-RU"/>
        </a:p>
      </dgm:t>
    </dgm:pt>
    <dgm:pt modelId="{EAA58D5B-0B7C-426E-B8F7-85B05E134F6F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Интеграция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85E78544-7CD1-4A91-9DD5-FA2E65D9A4F6}" type="parTrans" cxnId="{112A584E-A6CB-4E74-BB69-335D6CE3CE04}">
      <dgm:prSet/>
      <dgm:spPr/>
      <dgm:t>
        <a:bodyPr/>
        <a:lstStyle/>
        <a:p>
          <a:endParaRPr lang="ru-RU"/>
        </a:p>
      </dgm:t>
    </dgm:pt>
    <dgm:pt modelId="{B4F8E8E1-4F2C-41B4-ABC6-974DC4D6938B}" type="sibTrans" cxnId="{112A584E-A6CB-4E74-BB69-335D6CE3CE04}">
      <dgm:prSet/>
      <dgm:spPr/>
      <dgm:t>
        <a:bodyPr/>
        <a:lstStyle/>
        <a:p>
          <a:endParaRPr lang="ru-RU"/>
        </a:p>
      </dgm:t>
    </dgm:pt>
    <dgm:pt modelId="{E4625051-E9DA-498A-97D5-5C503D191727}" type="pres">
      <dgm:prSet presAssocID="{8A31E10E-164E-4404-B37B-663C325798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E17C7-8D75-49C2-8A2E-6C565F6422B9}" type="pres">
      <dgm:prSet presAssocID="{388F82B8-4685-4807-B8CE-E3D8D5F94C9B}" presName="centerShape" presStyleLbl="node0" presStyleIdx="0" presStyleCnt="1" custScaleX="148894"/>
      <dgm:spPr/>
      <dgm:t>
        <a:bodyPr/>
        <a:lstStyle/>
        <a:p>
          <a:endParaRPr lang="ru-RU"/>
        </a:p>
      </dgm:t>
    </dgm:pt>
    <dgm:pt modelId="{1E94E75D-42F6-4F7F-8C2B-E452B0033E9D}" type="pres">
      <dgm:prSet presAssocID="{A5FCB921-45B9-4428-8212-C5ED78FA4201}" presName="node" presStyleLbl="node1" presStyleIdx="0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1AB64-3DC3-4284-A4AB-AAF6F1D0AB09}" type="pres">
      <dgm:prSet presAssocID="{A5FCB921-45B9-4428-8212-C5ED78FA4201}" presName="dummy" presStyleCnt="0"/>
      <dgm:spPr/>
    </dgm:pt>
    <dgm:pt modelId="{A2D270E5-9EAF-4599-BC64-75199CED8C66}" type="pres">
      <dgm:prSet presAssocID="{D88A0DF9-039E-4323-ACBE-60803F411E01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D78918B-D989-44E2-8964-0E9EE10F3444}" type="pres">
      <dgm:prSet presAssocID="{E652FEF1-EC32-4F01-9C8A-CA533FF6C23E}" presName="node" presStyleLbl="node1" presStyleIdx="1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02F31-6131-42F4-9F62-8A4E3D2B7965}" type="pres">
      <dgm:prSet presAssocID="{E652FEF1-EC32-4F01-9C8A-CA533FF6C23E}" presName="dummy" presStyleCnt="0"/>
      <dgm:spPr/>
    </dgm:pt>
    <dgm:pt modelId="{FFA737D6-A0A3-42E1-973B-E9872D7D1CFB}" type="pres">
      <dgm:prSet presAssocID="{5C569286-7526-47A0-B5EF-66F915D808B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D008DBE-4056-4EED-A93D-E1D2F0BC0603}" type="pres">
      <dgm:prSet presAssocID="{3155503F-4D97-48A5-8220-C1B11B76CE0A}" presName="node" presStyleLbl="node1" presStyleIdx="2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2EC10-B908-42F6-9758-D4EF6CC56313}" type="pres">
      <dgm:prSet presAssocID="{3155503F-4D97-48A5-8220-C1B11B76CE0A}" presName="dummy" presStyleCnt="0"/>
      <dgm:spPr/>
    </dgm:pt>
    <dgm:pt modelId="{9345D853-19F1-45BC-B393-B4CE54BE65FC}" type="pres">
      <dgm:prSet presAssocID="{E1DDF111-5B4E-482E-BAC7-0CA2360A39A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C0626306-0648-42F0-B22F-B20D03ABC4AE}" type="pres">
      <dgm:prSet presAssocID="{0AF26B7E-7952-402F-BC76-CCC2EC516AB7}" presName="node" presStyleLbl="node1" presStyleIdx="3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73234-7CBF-4DEE-924D-CB51D3C90D03}" type="pres">
      <dgm:prSet presAssocID="{0AF26B7E-7952-402F-BC76-CCC2EC516AB7}" presName="dummy" presStyleCnt="0"/>
      <dgm:spPr/>
    </dgm:pt>
    <dgm:pt modelId="{66A63D4E-75A8-4DCD-8193-25258F106B80}" type="pres">
      <dgm:prSet presAssocID="{F379CC79-CFC0-4E08-9A19-03039079264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6C16C12F-4B1D-4EB7-A463-56F4D928B16B}" type="pres">
      <dgm:prSet presAssocID="{DF09C8B6-9115-4089-A08E-D693C927995C}" presName="node" presStyleLbl="node1" presStyleIdx="4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AF0FD-BEE6-408B-A7BB-356EB1F8E651}" type="pres">
      <dgm:prSet presAssocID="{DF09C8B6-9115-4089-A08E-D693C927995C}" presName="dummy" presStyleCnt="0"/>
      <dgm:spPr/>
    </dgm:pt>
    <dgm:pt modelId="{5B7EF31F-F1C5-44F1-9040-343095306AF4}" type="pres">
      <dgm:prSet presAssocID="{3103EB4C-EA18-4E2D-B167-92A87ECD00B2}" presName="sibTrans" presStyleLbl="sibTrans2D1" presStyleIdx="4" presStyleCnt="8"/>
      <dgm:spPr/>
      <dgm:t>
        <a:bodyPr/>
        <a:lstStyle/>
        <a:p>
          <a:endParaRPr lang="ru-RU"/>
        </a:p>
      </dgm:t>
    </dgm:pt>
    <dgm:pt modelId="{4EAD0C1F-D4AE-4967-9F09-F119AEC48EDF}" type="pres">
      <dgm:prSet presAssocID="{588D6DB4-0D55-4B1A-8744-537E12465712}" presName="node" presStyleLbl="node1" presStyleIdx="5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B12EA-2B2F-44DE-BF82-9B0905B4769B}" type="pres">
      <dgm:prSet presAssocID="{588D6DB4-0D55-4B1A-8744-537E12465712}" presName="dummy" presStyleCnt="0"/>
      <dgm:spPr/>
    </dgm:pt>
    <dgm:pt modelId="{1E996A4B-0604-4805-97B1-608CF7910588}" type="pres">
      <dgm:prSet presAssocID="{74449BCC-4F9D-437F-BA0B-629F9A519751}" presName="sibTrans" presStyleLbl="sibTrans2D1" presStyleIdx="5" presStyleCnt="8"/>
      <dgm:spPr/>
      <dgm:t>
        <a:bodyPr/>
        <a:lstStyle/>
        <a:p>
          <a:endParaRPr lang="ru-RU"/>
        </a:p>
      </dgm:t>
    </dgm:pt>
    <dgm:pt modelId="{EE069CDE-CD23-4FB4-A523-041408F9A0A7}" type="pres">
      <dgm:prSet presAssocID="{2937C69D-10DB-44DD-B98D-70FAF8A4C8B2}" presName="node" presStyleLbl="node1" presStyleIdx="6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E2D3-A08C-4F30-87B3-4810EC69C531}" type="pres">
      <dgm:prSet presAssocID="{2937C69D-10DB-44DD-B98D-70FAF8A4C8B2}" presName="dummy" presStyleCnt="0"/>
      <dgm:spPr/>
    </dgm:pt>
    <dgm:pt modelId="{1DF4C1BB-F921-4F58-9EC7-3FCB1321D44F}" type="pres">
      <dgm:prSet presAssocID="{C6187344-9B0C-45BE-BBCC-2F391CF4E2F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E8DF4A4F-5C78-4232-BA6F-4AACEF650BC1}" type="pres">
      <dgm:prSet presAssocID="{EAA58D5B-0B7C-426E-B8F7-85B05E134F6F}" presName="node" presStyleLbl="node1" presStyleIdx="7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9DD5B-7C99-4E31-A66D-D4488A0C0883}" type="pres">
      <dgm:prSet presAssocID="{EAA58D5B-0B7C-426E-B8F7-85B05E134F6F}" presName="dummy" presStyleCnt="0"/>
      <dgm:spPr/>
    </dgm:pt>
    <dgm:pt modelId="{C34500B6-3F21-4A34-B685-F39FE63F23BB}" type="pres">
      <dgm:prSet presAssocID="{B4F8E8E1-4F2C-41B4-ABC6-974DC4D6938B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62484128-0051-4CD0-9F68-EF57A21E598D}" type="presOf" srcId="{0AF26B7E-7952-402F-BC76-CCC2EC516AB7}" destId="{C0626306-0648-42F0-B22F-B20D03ABC4AE}" srcOrd="0" destOrd="0" presId="urn:microsoft.com/office/officeart/2005/8/layout/radial6"/>
    <dgm:cxn modelId="{D9187307-D741-43CC-B728-D59F06A80518}" type="presOf" srcId="{B4F8E8E1-4F2C-41B4-ABC6-974DC4D6938B}" destId="{C34500B6-3F21-4A34-B685-F39FE63F23BB}" srcOrd="0" destOrd="0" presId="urn:microsoft.com/office/officeart/2005/8/layout/radial6"/>
    <dgm:cxn modelId="{112A584E-A6CB-4E74-BB69-335D6CE3CE04}" srcId="{388F82B8-4685-4807-B8CE-E3D8D5F94C9B}" destId="{EAA58D5B-0B7C-426E-B8F7-85B05E134F6F}" srcOrd="7" destOrd="0" parTransId="{85E78544-7CD1-4A91-9DD5-FA2E65D9A4F6}" sibTransId="{B4F8E8E1-4F2C-41B4-ABC6-974DC4D6938B}"/>
    <dgm:cxn modelId="{8CCF1AE8-CECE-4247-96C8-054C14F0B28D}" srcId="{388F82B8-4685-4807-B8CE-E3D8D5F94C9B}" destId="{588D6DB4-0D55-4B1A-8744-537E12465712}" srcOrd="5" destOrd="0" parTransId="{39511A89-EE49-43C4-8AFD-87C4F1D57160}" sibTransId="{74449BCC-4F9D-437F-BA0B-629F9A519751}"/>
    <dgm:cxn modelId="{54E82678-AFDB-49A4-BB76-E8592EE9261C}" type="presOf" srcId="{DF09C8B6-9115-4089-A08E-D693C927995C}" destId="{6C16C12F-4B1D-4EB7-A463-56F4D928B16B}" srcOrd="0" destOrd="0" presId="urn:microsoft.com/office/officeart/2005/8/layout/radial6"/>
    <dgm:cxn modelId="{41BFD23D-6725-4FDB-B01B-26684217A95B}" type="presOf" srcId="{D88A0DF9-039E-4323-ACBE-60803F411E01}" destId="{A2D270E5-9EAF-4599-BC64-75199CED8C66}" srcOrd="0" destOrd="0" presId="urn:microsoft.com/office/officeart/2005/8/layout/radial6"/>
    <dgm:cxn modelId="{68897B46-ED7B-45CB-93C9-2C7CC79B61A9}" type="presOf" srcId="{588D6DB4-0D55-4B1A-8744-537E12465712}" destId="{4EAD0C1F-D4AE-4967-9F09-F119AEC48EDF}" srcOrd="0" destOrd="0" presId="urn:microsoft.com/office/officeart/2005/8/layout/radial6"/>
    <dgm:cxn modelId="{7C0DD903-9399-4FF0-BFD9-EFB1F79B03BE}" srcId="{388F82B8-4685-4807-B8CE-E3D8D5F94C9B}" destId="{2937C69D-10DB-44DD-B98D-70FAF8A4C8B2}" srcOrd="6" destOrd="0" parTransId="{AF21669D-FDB7-459C-A866-C75648F5182A}" sibTransId="{C6187344-9B0C-45BE-BBCC-2F391CF4E2F5}"/>
    <dgm:cxn modelId="{31ED093A-DAE5-438A-964B-AF21DEBC2160}" type="presOf" srcId="{8A31E10E-164E-4404-B37B-663C32579851}" destId="{E4625051-E9DA-498A-97D5-5C503D191727}" srcOrd="0" destOrd="0" presId="urn:microsoft.com/office/officeart/2005/8/layout/radial6"/>
    <dgm:cxn modelId="{DF4E3EA6-C14B-4622-B300-047FAF615260}" srcId="{388F82B8-4685-4807-B8CE-E3D8D5F94C9B}" destId="{0AF26B7E-7952-402F-BC76-CCC2EC516AB7}" srcOrd="3" destOrd="0" parTransId="{1C64DFDF-DEBC-4526-9EC8-526E0E3D1EF9}" sibTransId="{F379CC79-CFC0-4E08-9A19-030390792646}"/>
    <dgm:cxn modelId="{21ACE758-AB6A-4E2A-AA27-65598F0BAF2B}" type="presOf" srcId="{3155503F-4D97-48A5-8220-C1B11B76CE0A}" destId="{1D008DBE-4056-4EED-A93D-E1D2F0BC0603}" srcOrd="0" destOrd="0" presId="urn:microsoft.com/office/officeart/2005/8/layout/radial6"/>
    <dgm:cxn modelId="{02B7D39F-A7E4-4F05-8767-23DFCBBCA00B}" srcId="{388F82B8-4685-4807-B8CE-E3D8D5F94C9B}" destId="{A5FCB921-45B9-4428-8212-C5ED78FA4201}" srcOrd="0" destOrd="0" parTransId="{DC1BD1A5-351A-4096-B5D7-6A1195CE1C16}" sibTransId="{D88A0DF9-039E-4323-ACBE-60803F411E01}"/>
    <dgm:cxn modelId="{D7BFB054-497A-42A5-A910-3C37D4617802}" srcId="{8A31E10E-164E-4404-B37B-663C32579851}" destId="{388F82B8-4685-4807-B8CE-E3D8D5F94C9B}" srcOrd="0" destOrd="0" parTransId="{98689091-22EB-49B9-BA54-293B7216145F}" sibTransId="{078B7F1C-05A4-457F-B0EE-2326695CBC4A}"/>
    <dgm:cxn modelId="{A30F82D3-1208-494B-876D-72B692C296DE}" type="presOf" srcId="{3103EB4C-EA18-4E2D-B167-92A87ECD00B2}" destId="{5B7EF31F-F1C5-44F1-9040-343095306AF4}" srcOrd="0" destOrd="0" presId="urn:microsoft.com/office/officeart/2005/8/layout/radial6"/>
    <dgm:cxn modelId="{AD4A3E27-C66A-4438-8AB5-741C94634A24}" type="presOf" srcId="{2937C69D-10DB-44DD-B98D-70FAF8A4C8B2}" destId="{EE069CDE-CD23-4FB4-A523-041408F9A0A7}" srcOrd="0" destOrd="0" presId="urn:microsoft.com/office/officeart/2005/8/layout/radial6"/>
    <dgm:cxn modelId="{B088D503-D5CD-4F0E-96D0-AEB0C009E4E8}" type="presOf" srcId="{A5FCB921-45B9-4428-8212-C5ED78FA4201}" destId="{1E94E75D-42F6-4F7F-8C2B-E452B0033E9D}" srcOrd="0" destOrd="0" presId="urn:microsoft.com/office/officeart/2005/8/layout/radial6"/>
    <dgm:cxn modelId="{AE22AB1E-1E78-4DB2-9673-F51080356334}" type="presOf" srcId="{388F82B8-4685-4807-B8CE-E3D8D5F94C9B}" destId="{99DE17C7-8D75-49C2-8A2E-6C565F6422B9}" srcOrd="0" destOrd="0" presId="urn:microsoft.com/office/officeart/2005/8/layout/radial6"/>
    <dgm:cxn modelId="{ACD85C0F-09B4-41F2-B538-312921C5E8EB}" srcId="{388F82B8-4685-4807-B8CE-E3D8D5F94C9B}" destId="{DF09C8B6-9115-4089-A08E-D693C927995C}" srcOrd="4" destOrd="0" parTransId="{F30AC136-EF1F-458C-AB80-C48B9153563A}" sibTransId="{3103EB4C-EA18-4E2D-B167-92A87ECD00B2}"/>
    <dgm:cxn modelId="{920A2070-B683-417C-B1C3-1FF6C666D4E2}" type="presOf" srcId="{F379CC79-CFC0-4E08-9A19-030390792646}" destId="{66A63D4E-75A8-4DCD-8193-25258F106B80}" srcOrd="0" destOrd="0" presId="urn:microsoft.com/office/officeart/2005/8/layout/radial6"/>
    <dgm:cxn modelId="{A49A38A7-6DF5-4C90-B265-5FFB0EB7BFBB}" type="presOf" srcId="{5C569286-7526-47A0-B5EF-66F915D808BE}" destId="{FFA737D6-A0A3-42E1-973B-E9872D7D1CFB}" srcOrd="0" destOrd="0" presId="urn:microsoft.com/office/officeart/2005/8/layout/radial6"/>
    <dgm:cxn modelId="{1D6D0C11-C8BA-4EC1-963C-DBA9E88A7230}" srcId="{388F82B8-4685-4807-B8CE-E3D8D5F94C9B}" destId="{E652FEF1-EC32-4F01-9C8A-CA533FF6C23E}" srcOrd="1" destOrd="0" parTransId="{13DD925B-AFB3-45AD-A5D7-49FE814BA10C}" sibTransId="{5C569286-7526-47A0-B5EF-66F915D808BE}"/>
    <dgm:cxn modelId="{EA4C0210-E91C-4ABE-82C3-FA09298A8F52}" type="presOf" srcId="{C6187344-9B0C-45BE-BBCC-2F391CF4E2F5}" destId="{1DF4C1BB-F921-4F58-9EC7-3FCB1321D44F}" srcOrd="0" destOrd="0" presId="urn:microsoft.com/office/officeart/2005/8/layout/radial6"/>
    <dgm:cxn modelId="{A69C57D1-C9A3-4589-8A6A-61B85DFBCE8A}" type="presOf" srcId="{E1DDF111-5B4E-482E-BAC7-0CA2360A39AD}" destId="{9345D853-19F1-45BC-B393-B4CE54BE65FC}" srcOrd="0" destOrd="0" presId="urn:microsoft.com/office/officeart/2005/8/layout/radial6"/>
    <dgm:cxn modelId="{8BAB9658-D0DC-4182-B17A-EA3178D6785E}" type="presOf" srcId="{E652FEF1-EC32-4F01-9C8A-CA533FF6C23E}" destId="{2D78918B-D989-44E2-8964-0E9EE10F3444}" srcOrd="0" destOrd="0" presId="urn:microsoft.com/office/officeart/2005/8/layout/radial6"/>
    <dgm:cxn modelId="{CEBA9904-B326-4299-BEF5-2C921ED4E2A2}" srcId="{388F82B8-4685-4807-B8CE-E3D8D5F94C9B}" destId="{3155503F-4D97-48A5-8220-C1B11B76CE0A}" srcOrd="2" destOrd="0" parTransId="{03F1A2D9-9149-4F88-BECE-B8C9F90C8DD1}" sibTransId="{E1DDF111-5B4E-482E-BAC7-0CA2360A39AD}"/>
    <dgm:cxn modelId="{B3869697-E25B-47F5-AF5D-57AE21A924DB}" type="presOf" srcId="{EAA58D5B-0B7C-426E-B8F7-85B05E134F6F}" destId="{E8DF4A4F-5C78-4232-BA6F-4AACEF650BC1}" srcOrd="0" destOrd="0" presId="urn:microsoft.com/office/officeart/2005/8/layout/radial6"/>
    <dgm:cxn modelId="{D5D8AFC7-CBFB-4D04-95C1-A0608FDB2310}" type="presOf" srcId="{74449BCC-4F9D-437F-BA0B-629F9A519751}" destId="{1E996A4B-0604-4805-97B1-608CF7910588}" srcOrd="0" destOrd="0" presId="urn:microsoft.com/office/officeart/2005/8/layout/radial6"/>
    <dgm:cxn modelId="{43AF0DCB-4E23-4988-AB27-8C7AC293C598}" type="presParOf" srcId="{E4625051-E9DA-498A-97D5-5C503D191727}" destId="{99DE17C7-8D75-49C2-8A2E-6C565F6422B9}" srcOrd="0" destOrd="0" presId="urn:microsoft.com/office/officeart/2005/8/layout/radial6"/>
    <dgm:cxn modelId="{1BF73B0B-6ADA-4E7E-8923-D600479E4CD2}" type="presParOf" srcId="{E4625051-E9DA-498A-97D5-5C503D191727}" destId="{1E94E75D-42F6-4F7F-8C2B-E452B0033E9D}" srcOrd="1" destOrd="0" presId="urn:microsoft.com/office/officeart/2005/8/layout/radial6"/>
    <dgm:cxn modelId="{C706F841-FC55-4058-9E7F-A546A5EB76FA}" type="presParOf" srcId="{E4625051-E9DA-498A-97D5-5C503D191727}" destId="{3E91AB64-3DC3-4284-A4AB-AAF6F1D0AB09}" srcOrd="2" destOrd="0" presId="urn:microsoft.com/office/officeart/2005/8/layout/radial6"/>
    <dgm:cxn modelId="{7EE8CDD4-03D8-4A97-A08D-BA8643AE7342}" type="presParOf" srcId="{E4625051-E9DA-498A-97D5-5C503D191727}" destId="{A2D270E5-9EAF-4599-BC64-75199CED8C66}" srcOrd="3" destOrd="0" presId="urn:microsoft.com/office/officeart/2005/8/layout/radial6"/>
    <dgm:cxn modelId="{15CA47E0-C0CD-43C1-AA73-D1ED777A5ECF}" type="presParOf" srcId="{E4625051-E9DA-498A-97D5-5C503D191727}" destId="{2D78918B-D989-44E2-8964-0E9EE10F3444}" srcOrd="4" destOrd="0" presId="urn:microsoft.com/office/officeart/2005/8/layout/radial6"/>
    <dgm:cxn modelId="{DF2958C2-722B-4723-9CB5-8395A01CB982}" type="presParOf" srcId="{E4625051-E9DA-498A-97D5-5C503D191727}" destId="{2C602F31-6131-42F4-9F62-8A4E3D2B7965}" srcOrd="5" destOrd="0" presId="urn:microsoft.com/office/officeart/2005/8/layout/radial6"/>
    <dgm:cxn modelId="{01E07272-5FBC-4305-8A93-8657960B357D}" type="presParOf" srcId="{E4625051-E9DA-498A-97D5-5C503D191727}" destId="{FFA737D6-A0A3-42E1-973B-E9872D7D1CFB}" srcOrd="6" destOrd="0" presId="urn:microsoft.com/office/officeart/2005/8/layout/radial6"/>
    <dgm:cxn modelId="{B495F052-EAFB-40D3-934B-04C84C5FF8CC}" type="presParOf" srcId="{E4625051-E9DA-498A-97D5-5C503D191727}" destId="{1D008DBE-4056-4EED-A93D-E1D2F0BC0603}" srcOrd="7" destOrd="0" presId="urn:microsoft.com/office/officeart/2005/8/layout/radial6"/>
    <dgm:cxn modelId="{7AF9A935-5D82-4423-8FE0-EB37F172806F}" type="presParOf" srcId="{E4625051-E9DA-498A-97D5-5C503D191727}" destId="{9452EC10-B908-42F6-9758-D4EF6CC56313}" srcOrd="8" destOrd="0" presId="urn:microsoft.com/office/officeart/2005/8/layout/radial6"/>
    <dgm:cxn modelId="{C8DA01CB-42D5-456A-BE39-2142F66A8C60}" type="presParOf" srcId="{E4625051-E9DA-498A-97D5-5C503D191727}" destId="{9345D853-19F1-45BC-B393-B4CE54BE65FC}" srcOrd="9" destOrd="0" presId="urn:microsoft.com/office/officeart/2005/8/layout/radial6"/>
    <dgm:cxn modelId="{70C0B6D2-20C2-4367-B652-B56E6AC2E59E}" type="presParOf" srcId="{E4625051-E9DA-498A-97D5-5C503D191727}" destId="{C0626306-0648-42F0-B22F-B20D03ABC4AE}" srcOrd="10" destOrd="0" presId="urn:microsoft.com/office/officeart/2005/8/layout/radial6"/>
    <dgm:cxn modelId="{D101BC61-5A50-4715-976E-8ACCA50EDAE2}" type="presParOf" srcId="{E4625051-E9DA-498A-97D5-5C503D191727}" destId="{F8C73234-7CBF-4DEE-924D-CB51D3C90D03}" srcOrd="11" destOrd="0" presId="urn:microsoft.com/office/officeart/2005/8/layout/radial6"/>
    <dgm:cxn modelId="{E09BB262-243A-43C1-9415-D5959F425895}" type="presParOf" srcId="{E4625051-E9DA-498A-97D5-5C503D191727}" destId="{66A63D4E-75A8-4DCD-8193-25258F106B80}" srcOrd="12" destOrd="0" presId="urn:microsoft.com/office/officeart/2005/8/layout/radial6"/>
    <dgm:cxn modelId="{843BFD2D-8124-49E5-BF1A-5CFB52E4D77B}" type="presParOf" srcId="{E4625051-E9DA-498A-97D5-5C503D191727}" destId="{6C16C12F-4B1D-4EB7-A463-56F4D928B16B}" srcOrd="13" destOrd="0" presId="urn:microsoft.com/office/officeart/2005/8/layout/radial6"/>
    <dgm:cxn modelId="{90BB6FF3-A2F1-4051-9EAB-1DA7FB0B0757}" type="presParOf" srcId="{E4625051-E9DA-498A-97D5-5C503D191727}" destId="{696AF0FD-BEE6-408B-A7BB-356EB1F8E651}" srcOrd="14" destOrd="0" presId="urn:microsoft.com/office/officeart/2005/8/layout/radial6"/>
    <dgm:cxn modelId="{679BC296-06C4-453D-BCDD-8C4204ED2832}" type="presParOf" srcId="{E4625051-E9DA-498A-97D5-5C503D191727}" destId="{5B7EF31F-F1C5-44F1-9040-343095306AF4}" srcOrd="15" destOrd="0" presId="urn:microsoft.com/office/officeart/2005/8/layout/radial6"/>
    <dgm:cxn modelId="{D0786D54-48AB-43B7-9C54-FEF200BCDF82}" type="presParOf" srcId="{E4625051-E9DA-498A-97D5-5C503D191727}" destId="{4EAD0C1F-D4AE-4967-9F09-F119AEC48EDF}" srcOrd="16" destOrd="0" presId="urn:microsoft.com/office/officeart/2005/8/layout/radial6"/>
    <dgm:cxn modelId="{0126F81A-8572-40AE-93C1-0341FE49185A}" type="presParOf" srcId="{E4625051-E9DA-498A-97D5-5C503D191727}" destId="{641B12EA-2B2F-44DE-BF82-9B0905B4769B}" srcOrd="17" destOrd="0" presId="urn:microsoft.com/office/officeart/2005/8/layout/radial6"/>
    <dgm:cxn modelId="{C238B4F2-6775-4939-BE61-1571D87E8A0D}" type="presParOf" srcId="{E4625051-E9DA-498A-97D5-5C503D191727}" destId="{1E996A4B-0604-4805-97B1-608CF7910588}" srcOrd="18" destOrd="0" presId="urn:microsoft.com/office/officeart/2005/8/layout/radial6"/>
    <dgm:cxn modelId="{31C8FEB3-1F01-43A9-80E6-AE2243BB56A0}" type="presParOf" srcId="{E4625051-E9DA-498A-97D5-5C503D191727}" destId="{EE069CDE-CD23-4FB4-A523-041408F9A0A7}" srcOrd="19" destOrd="0" presId="urn:microsoft.com/office/officeart/2005/8/layout/radial6"/>
    <dgm:cxn modelId="{05C8DC8B-2F32-4040-A43A-C496D0338A4C}" type="presParOf" srcId="{E4625051-E9DA-498A-97D5-5C503D191727}" destId="{917DE2D3-A08C-4F30-87B3-4810EC69C531}" srcOrd="20" destOrd="0" presId="urn:microsoft.com/office/officeart/2005/8/layout/radial6"/>
    <dgm:cxn modelId="{A88DAC86-0614-4BDA-B439-41101E3B8694}" type="presParOf" srcId="{E4625051-E9DA-498A-97D5-5C503D191727}" destId="{1DF4C1BB-F921-4F58-9EC7-3FCB1321D44F}" srcOrd="21" destOrd="0" presId="urn:microsoft.com/office/officeart/2005/8/layout/radial6"/>
    <dgm:cxn modelId="{6E9543E8-DA11-4EB7-BFF2-2BA0F4504F64}" type="presParOf" srcId="{E4625051-E9DA-498A-97D5-5C503D191727}" destId="{E8DF4A4F-5C78-4232-BA6F-4AACEF650BC1}" srcOrd="22" destOrd="0" presId="urn:microsoft.com/office/officeart/2005/8/layout/radial6"/>
    <dgm:cxn modelId="{4820C100-9DCA-4FAD-852C-9774B83486B8}" type="presParOf" srcId="{E4625051-E9DA-498A-97D5-5C503D191727}" destId="{22B9DD5B-7C99-4E31-A66D-D4488A0C0883}" srcOrd="23" destOrd="0" presId="urn:microsoft.com/office/officeart/2005/8/layout/radial6"/>
    <dgm:cxn modelId="{B09DE7B7-08FB-48AD-B6A1-A370F0939874}" type="presParOf" srcId="{E4625051-E9DA-498A-97D5-5C503D191727}" destId="{C34500B6-3F21-4A34-B685-F39FE63F23BB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D3B04-5F3C-4CD3-B997-1DA57D31B2C9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26E2F5-205B-497B-95CD-C1CB8BB608F0}">
      <dgm:prSet phldrT="[Текст]" custT="1"/>
      <dgm:spPr/>
      <dgm:t>
        <a:bodyPr/>
        <a:lstStyle/>
        <a:p>
          <a:r>
            <a:rPr lang="ru-RU" sz="3200" b="1" dirty="0" smtClean="0">
              <a:latin typeface="Calibri" panose="020F0502020204030204" pitchFamily="34" charset="0"/>
            </a:rPr>
            <a:t>Методы и приемы</a:t>
          </a:r>
          <a:endParaRPr lang="ru-RU" sz="3200" b="1" dirty="0">
            <a:latin typeface="Calibri" panose="020F0502020204030204" pitchFamily="34" charset="0"/>
          </a:endParaRPr>
        </a:p>
      </dgm:t>
    </dgm:pt>
    <dgm:pt modelId="{006CC675-D318-43E3-936F-62F333D93E20}" type="parTrans" cxnId="{40C36CE0-0728-4153-9285-558187B430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B693DA2-98CA-4B72-A736-E958810C3926}" type="sibTrans" cxnId="{40C36CE0-0728-4153-9285-558187B430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3F58BAA-AAF8-4FF9-B13C-E0D9E4E50EB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Наглядно-действенные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EAF82F9C-E24B-4816-996C-C160FC9E6D0D}" type="parTrans" cxnId="{0CF80519-29BB-452C-8405-BD4142EAD4EF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EED0D259-53EA-41CE-BC07-8836D0F8454E}" type="sibTrans" cxnId="{0CF80519-29BB-452C-8405-BD4142EAD4EF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0E51B3A2-EBB2-4F7F-B3FD-75D49E27054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Показ образца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7DBC6241-8D68-410A-84EE-94A2AE4609BA}" type="parTrans" cxnId="{814DD34B-A363-4161-AAAC-710B1810689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95F9D38-F228-4591-80DF-E20013CEFE25}" type="sibTrans" cxnId="{814DD34B-A363-4161-AAAC-710B1810689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824314DC-CC46-4A1A-A648-0E4B4250949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Показ действия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9DDAFA74-4073-4B3B-9582-85C0EEA6366F}" type="parTrans" cxnId="{DB31E40C-233F-43C9-B9E9-6CBE097F61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0E3603AE-4ACA-4DDC-B25B-39BBE4AD616D}" type="sibTrans" cxnId="{DB31E40C-233F-43C9-B9E9-6CBE097F61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38E964D-F9E4-49DB-8709-45C4EB4CCD0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Словесные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7D9F1623-791E-45DC-8110-E22D52C6A512}" type="parTrans" cxnId="{B5927021-6F12-4EDD-9247-18EF298E9D6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27BD9F2-13AD-4355-B19E-F6FBA499AFD3}" type="sibTrans" cxnId="{B5927021-6F12-4EDD-9247-18EF298E9D6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345310E3-CADE-4236-8E5D-1611FDCF743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Указание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28A456FF-56E5-48E5-89A4-CE747EB8D1F4}" type="parTrans" cxnId="{A9F61EF2-2DF3-4424-AD17-EFEFF3E34BC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8965278A-23C0-4F09-9551-C48039C5E7F9}" type="sibTrans" cxnId="{A9F61EF2-2DF3-4424-AD17-EFEFF3E34BC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6268D6F-C3A5-46E1-ABB5-52DFB058887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Пояснение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4CA31893-A31A-49E5-ABC9-90AD5C41BFC0}" type="parTrans" cxnId="{7DB38C68-F6A4-4536-BA8E-82327B4C7F3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8AE0CCA-B219-46A8-8DA2-BBE559E90476}" type="sibTrans" cxnId="{7DB38C68-F6A4-4536-BA8E-82327B4C7F3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07D38F6-49CE-4D9A-8467-69A77205EB6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Вопросы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E23EDD01-7206-4BAB-83B6-C29A5CC25065}" type="parTrans" cxnId="{290F47FD-02C5-40A5-AD0C-26579AE81407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3B722E0-5EFD-4039-B810-239A92814C00}" type="sibTrans" cxnId="{290F47FD-02C5-40A5-AD0C-26579AE81407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F792720-3F68-405F-965D-C995BF2EA60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Стихи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1973F78F-BE8B-411B-8E8C-9800BCD0FD00}" type="parTrans" cxnId="{82EA152C-D87B-4423-8C43-C3789606426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8A9FE10-6763-4E0C-BE10-92189DE831DB}" type="sibTrans" cxnId="{82EA152C-D87B-4423-8C43-C3789606426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B8F6B451-4621-43AE-963B-E39B5B40CA2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Загадки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28996BFE-6CAC-46E0-98C6-65614D38A404}" type="parTrans" cxnId="{04D4E1EB-C352-4C11-BB06-0E011F86D34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1924646-FF8C-4C6C-93F8-22B055C0F1BA}" type="sibTrans" cxnId="{04D4E1EB-C352-4C11-BB06-0E011F86D34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A3538E7-4091-4D01-85C8-DDDC2760AF6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Беседы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E486EB93-554D-4123-B28D-2827C568543A}" type="parTrans" cxnId="{3DE91024-596C-4CE1-B059-6B5D5E485AD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E9AFC4C5-A9B3-4AC8-8FDB-2CA59E0F3F4C}" type="sibTrans" cxnId="{3DE91024-596C-4CE1-B059-6B5D5E485AD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93B334F-6457-4C8F-8ED1-9201A6B8218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Задачи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785D37EB-3574-437C-8EA6-44BAB0666FD5}" type="parTrans" cxnId="{62CBC606-8780-4CB9-9B47-026C8862852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4268A2F-1965-4291-9BD5-DCB6FD78C875}" type="sibTrans" cxnId="{62CBC606-8780-4CB9-9B47-026C8862852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A74F573-137F-487C-8234-F3B267C575C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Практические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88B18E0B-2CF6-4345-9C50-539C26372E26}" type="parTrans" cxnId="{67EF6455-DD20-44DA-9894-4733FF634DD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DC6ABAF-D50A-4009-A58C-E82FEBBB4034}" type="sibTrans" cxnId="{67EF6455-DD20-44DA-9894-4733FF634DD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1067699-D88A-4B54-B8F8-9B65FC64E544}">
      <dgm:prSet phldrT="[Текст]" custT="1"/>
      <dgm:spPr>
        <a:solidFill>
          <a:srgbClr val="BC64AF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Поисково-практические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BCA04D7F-4A11-493D-9041-F522EFBA3ED2}" type="parTrans" cxnId="{10BD3D3C-3FF7-4F0A-A378-6AE027EA047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3B6C562-3812-4A1F-A87F-A2F028BE61CE}" type="sibTrans" cxnId="{10BD3D3C-3FF7-4F0A-A378-6AE027EA047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B706439D-6B65-4E26-97E8-DD77910C853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Игровые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B068C08D-34F1-418D-934F-E20208E16BF5}" type="parTrans" cxnId="{2BCEB82F-27E5-407B-8D8F-3FC56789912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5E71CBE-12AC-41DD-87A7-35D0415F19CB}" type="sibTrans" cxnId="{2BCEB82F-27E5-407B-8D8F-3FC56789912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8089817-68E1-44F5-B1F5-A660B05077C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Игровые ситуации и упражнения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5734B12A-8CF3-473A-A36A-6CA1188CCBE3}" type="parTrans" cxnId="{8FBBF39D-8B4C-4398-B068-758A862F7A6C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DA24442-4B25-4F08-9C83-4B80C25DF7D8}" type="sibTrans" cxnId="{8FBBF39D-8B4C-4398-B068-758A862F7A6C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85A5BAE-6AA3-4A32-AF48-8414C0E0E80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Присутствие сказочного героя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6B5E056F-9DD1-4510-BDE4-C90C9E21E74C}" type="parTrans" cxnId="{95C8F3EA-6D8E-4337-8EDC-69E40D6B3E5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E3B81443-6C54-4D48-A467-EE322977E5F2}" type="sibTrans" cxnId="{95C8F3EA-6D8E-4337-8EDC-69E40D6B3E5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1D7D2A54-3B8C-492B-A648-3DC05BEC369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Театрализация сказки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C74402B7-8B95-416E-9AA0-455F3787F951}" type="parTrans" cxnId="{36A62DC8-6A1D-4E9B-9A2C-883EBE971CC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BF3E64B-0ADD-482D-ADA0-3A7B1F83F266}" type="sibTrans" cxnId="{36A62DC8-6A1D-4E9B-9A2C-883EBE971CC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9D5ABD1-7969-45D8-8A8F-E7B62CD8393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Сюрпризный момент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59D6D58C-E449-4724-B45A-BEF9DE212CC7}" type="parTrans" cxnId="{A6AE7A4B-270D-4CED-AE07-35203925749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B5089CEB-3583-4B42-807B-7FE2174AB7D1}" type="sibTrans" cxnId="{A6AE7A4B-270D-4CED-AE07-35203925749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EB3083F-BA48-4A53-ABF3-D0F243FC7CF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Использование игрушки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BDF634FF-D30F-45FC-AD2D-D1061528C070}" type="parTrans" cxnId="{E551996A-7BFB-45B5-A950-01639A74A69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9B854D05-B906-40BE-8DB2-F9DDA8C42705}" type="sibTrans" cxnId="{E551996A-7BFB-45B5-A950-01639A74A69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D93C548-4ADE-459C-91D5-6D11C8ED8E22}">
      <dgm:prSet phldrT="[Текст]" custT="1"/>
      <dgm:spPr>
        <a:solidFill>
          <a:srgbClr val="BC64AF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Графические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4E1E2D48-C8FD-42E6-A4E3-2A51964EFB89}" type="parTrans" cxnId="{0B7F8FB1-92A4-4989-8D9F-122B3D012A0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0686CF31-F459-47E4-8A02-6384D28B02AE}" type="sibTrans" cxnId="{0B7F8FB1-92A4-4989-8D9F-122B3D012A0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D92FEB3-1692-4304-9069-006A9B426B7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Зарисовка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155F6BD2-3964-42CA-BCF4-794B021C6A1D}" type="parTrans" cxnId="{D1E19C84-A9CE-4D30-B413-BF10A1E14B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11441B60-A40F-40E4-8952-D671E62F4CED}" type="sibTrans" cxnId="{D1E19C84-A9CE-4D30-B413-BF10A1E14B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A8D7C7F-F775-4F0E-AD8E-87755016A07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Подрисовка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63DC9DAF-3DC9-423A-9AB2-807A14667C9C}" type="parTrans" cxnId="{C0CAD619-3EE7-4857-A448-3A350D3FD00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EEBF5E5-407D-40EE-892F-38D71BE0FC40}" type="sibTrans" cxnId="{C0CAD619-3EE7-4857-A448-3A350D3FD00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298110D-A873-4783-B82D-2A2EBB40E96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Штриховка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9DBBE34F-3D10-4B46-A64F-0E33E608BE3F}" type="parTrans" cxnId="{47E8C46D-4E11-42EF-8542-0991440DF06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EDC5286-6100-44EF-B4A8-E9F342019849}" type="sibTrans" cxnId="{47E8C46D-4E11-42EF-8542-0991440DF06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6E81F656-F3C7-42C4-8261-ABC4FB6FD3E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Печатание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B2CEBD8D-D71C-49EC-AA32-F605768A730F}" type="parTrans" cxnId="{070CA50E-9A00-426F-8EBE-09141E6A5A35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5A64CE0-BC56-42A5-886C-E174D86E1F6A}" type="sibTrans" cxnId="{070CA50E-9A00-426F-8EBE-09141E6A5A35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869EA88-4A07-3A47-B31A-B455FF7CDD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Проблемно-поисковые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2DCE4ED5-A8C2-9244-9237-FBFCF3AA3DD5}" type="parTrans" cxnId="{CB9FCE65-76A5-6548-A593-256369BEE59A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EBE84A4-68B3-D546-B59C-5CEFE7FDE237}" type="sibTrans" cxnId="{CB9FCE65-76A5-6548-A593-256369BEE59A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686B1DB3-D0A3-4C62-A692-DCF174E1520D}" type="pres">
      <dgm:prSet presAssocID="{A5ED3B04-5F3C-4CD3-B997-1DA57D31B2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24132F-D45F-4E95-98DD-544FBFD64676}" type="pres">
      <dgm:prSet presAssocID="{3E26E2F5-205B-497B-95CD-C1CB8BB608F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E482C5-6A81-45F0-A693-450E19C22512}" type="pres">
      <dgm:prSet presAssocID="{3E26E2F5-205B-497B-95CD-C1CB8BB608F0}" presName="rootComposite1" presStyleCnt="0"/>
      <dgm:spPr/>
      <dgm:t>
        <a:bodyPr/>
        <a:lstStyle/>
        <a:p>
          <a:endParaRPr lang="ru-RU"/>
        </a:p>
      </dgm:t>
    </dgm:pt>
    <dgm:pt modelId="{AF1C66C4-2797-4A1B-A2D2-212F19F82160}" type="pres">
      <dgm:prSet presAssocID="{3E26E2F5-205B-497B-95CD-C1CB8BB608F0}" presName="rootText1" presStyleLbl="node0" presStyleIdx="0" presStyleCnt="1" custScaleX="37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8EA042-22C3-4809-B85A-3361D64DD7AF}" type="pres">
      <dgm:prSet presAssocID="{3E26E2F5-205B-497B-95CD-C1CB8BB608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A25B21-78EF-445C-8DA7-A829F96E76E2}" type="pres">
      <dgm:prSet presAssocID="{3E26E2F5-205B-497B-95CD-C1CB8BB608F0}" presName="hierChild2" presStyleCnt="0"/>
      <dgm:spPr/>
      <dgm:t>
        <a:bodyPr/>
        <a:lstStyle/>
        <a:p>
          <a:endParaRPr lang="ru-RU"/>
        </a:p>
      </dgm:t>
    </dgm:pt>
    <dgm:pt modelId="{AA347D2A-0670-43C7-9D0C-9E9EC81B0493}" type="pres">
      <dgm:prSet presAssocID="{EAF82F9C-E24B-4816-996C-C160FC9E6D0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163BFEF-3A9C-439E-8CF3-4CED6674022E}" type="pres">
      <dgm:prSet presAssocID="{53F58BAA-AAF8-4FF9-B13C-E0D9E4E50EB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3D43DE9-1B86-42F9-B1F9-037B962B8870}" type="pres">
      <dgm:prSet presAssocID="{53F58BAA-AAF8-4FF9-B13C-E0D9E4E50EBE}" presName="rootComposite" presStyleCnt="0"/>
      <dgm:spPr/>
      <dgm:t>
        <a:bodyPr/>
        <a:lstStyle/>
        <a:p>
          <a:endParaRPr lang="ru-RU"/>
        </a:p>
      </dgm:t>
    </dgm:pt>
    <dgm:pt modelId="{64D883F6-77D5-465B-8A2B-A5E909782C67}" type="pres">
      <dgm:prSet presAssocID="{53F58BAA-AAF8-4FF9-B13C-E0D9E4E50EBE}" presName="rootText" presStyleLbl="node2" presStyleIdx="0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5F6B3-4AAE-4000-9DA8-FA275DBE7E5C}" type="pres">
      <dgm:prSet presAssocID="{53F58BAA-AAF8-4FF9-B13C-E0D9E4E50EBE}" presName="rootConnector" presStyleLbl="node2" presStyleIdx="0" presStyleCnt="5"/>
      <dgm:spPr/>
      <dgm:t>
        <a:bodyPr/>
        <a:lstStyle/>
        <a:p>
          <a:endParaRPr lang="ru-RU"/>
        </a:p>
      </dgm:t>
    </dgm:pt>
    <dgm:pt modelId="{ACA2A502-51B9-42F3-9017-5C6C0DB71838}" type="pres">
      <dgm:prSet presAssocID="{53F58BAA-AAF8-4FF9-B13C-E0D9E4E50EBE}" presName="hierChild4" presStyleCnt="0"/>
      <dgm:spPr/>
      <dgm:t>
        <a:bodyPr/>
        <a:lstStyle/>
        <a:p>
          <a:endParaRPr lang="ru-RU"/>
        </a:p>
      </dgm:t>
    </dgm:pt>
    <dgm:pt modelId="{20661C2C-9FB7-4D93-85FC-B354719251D1}" type="pres">
      <dgm:prSet presAssocID="{7DBC6241-8D68-410A-84EE-94A2AE4609BA}" presName="Name37" presStyleLbl="parChTrans1D3" presStyleIdx="0" presStyleCnt="16"/>
      <dgm:spPr/>
      <dgm:t>
        <a:bodyPr/>
        <a:lstStyle/>
        <a:p>
          <a:endParaRPr lang="ru-RU"/>
        </a:p>
      </dgm:t>
    </dgm:pt>
    <dgm:pt modelId="{9649CEB6-D3DB-4475-9EAE-BF52A2C9697A}" type="pres">
      <dgm:prSet presAssocID="{0E51B3A2-EBB2-4F7F-B3FD-75D49E27054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B5BCCB6-4083-4371-8C9F-25A017B0B822}" type="pres">
      <dgm:prSet presAssocID="{0E51B3A2-EBB2-4F7F-B3FD-75D49E270547}" presName="rootComposite" presStyleCnt="0"/>
      <dgm:spPr/>
      <dgm:t>
        <a:bodyPr/>
        <a:lstStyle/>
        <a:p>
          <a:endParaRPr lang="ru-RU"/>
        </a:p>
      </dgm:t>
    </dgm:pt>
    <dgm:pt modelId="{0D7DEE64-9C7E-47F9-A385-8F29C2338C9F}" type="pres">
      <dgm:prSet presAssocID="{0E51B3A2-EBB2-4F7F-B3FD-75D49E270547}" presName="rootText" presStyleLbl="node3" presStyleIdx="0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8CF91E-902A-4CEE-B069-80BE3B8D5162}" type="pres">
      <dgm:prSet presAssocID="{0E51B3A2-EBB2-4F7F-B3FD-75D49E270547}" presName="rootConnector" presStyleLbl="node3" presStyleIdx="0" presStyleCnt="16"/>
      <dgm:spPr/>
      <dgm:t>
        <a:bodyPr/>
        <a:lstStyle/>
        <a:p>
          <a:endParaRPr lang="ru-RU"/>
        </a:p>
      </dgm:t>
    </dgm:pt>
    <dgm:pt modelId="{28917714-5323-4FC8-A218-7A11CECE45C4}" type="pres">
      <dgm:prSet presAssocID="{0E51B3A2-EBB2-4F7F-B3FD-75D49E270547}" presName="hierChild4" presStyleCnt="0"/>
      <dgm:spPr/>
      <dgm:t>
        <a:bodyPr/>
        <a:lstStyle/>
        <a:p>
          <a:endParaRPr lang="ru-RU"/>
        </a:p>
      </dgm:t>
    </dgm:pt>
    <dgm:pt modelId="{09670440-E643-4B85-ABC4-87BD6A454E88}" type="pres">
      <dgm:prSet presAssocID="{0E51B3A2-EBB2-4F7F-B3FD-75D49E270547}" presName="hierChild5" presStyleCnt="0"/>
      <dgm:spPr/>
      <dgm:t>
        <a:bodyPr/>
        <a:lstStyle/>
        <a:p>
          <a:endParaRPr lang="ru-RU"/>
        </a:p>
      </dgm:t>
    </dgm:pt>
    <dgm:pt modelId="{33B20180-3DF9-4A9A-86D4-48268006D170}" type="pres">
      <dgm:prSet presAssocID="{9DDAFA74-4073-4B3B-9582-85C0EEA6366F}" presName="Name37" presStyleLbl="parChTrans1D3" presStyleIdx="1" presStyleCnt="16"/>
      <dgm:spPr/>
      <dgm:t>
        <a:bodyPr/>
        <a:lstStyle/>
        <a:p>
          <a:endParaRPr lang="ru-RU"/>
        </a:p>
      </dgm:t>
    </dgm:pt>
    <dgm:pt modelId="{F3F8D402-AA69-4966-8381-ED483E2E4CC2}" type="pres">
      <dgm:prSet presAssocID="{824314DC-CC46-4A1A-A648-0E4B425094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6E9881-82A2-42B9-A3D8-838CC1384E67}" type="pres">
      <dgm:prSet presAssocID="{824314DC-CC46-4A1A-A648-0E4B4250949D}" presName="rootComposite" presStyleCnt="0"/>
      <dgm:spPr/>
      <dgm:t>
        <a:bodyPr/>
        <a:lstStyle/>
        <a:p>
          <a:endParaRPr lang="ru-RU"/>
        </a:p>
      </dgm:t>
    </dgm:pt>
    <dgm:pt modelId="{609280FE-A503-4CC6-893A-7DDCB3ABE4DC}" type="pres">
      <dgm:prSet presAssocID="{824314DC-CC46-4A1A-A648-0E4B4250949D}" presName="rootText" presStyleLbl="node3" presStyleIdx="1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6C826-FEC9-4ECE-8251-DC7079FF9188}" type="pres">
      <dgm:prSet presAssocID="{824314DC-CC46-4A1A-A648-0E4B4250949D}" presName="rootConnector" presStyleLbl="node3" presStyleIdx="1" presStyleCnt="16"/>
      <dgm:spPr/>
      <dgm:t>
        <a:bodyPr/>
        <a:lstStyle/>
        <a:p>
          <a:endParaRPr lang="ru-RU"/>
        </a:p>
      </dgm:t>
    </dgm:pt>
    <dgm:pt modelId="{01E2B49F-0447-47E4-B19E-0DD4DD296D66}" type="pres">
      <dgm:prSet presAssocID="{824314DC-CC46-4A1A-A648-0E4B4250949D}" presName="hierChild4" presStyleCnt="0"/>
      <dgm:spPr/>
      <dgm:t>
        <a:bodyPr/>
        <a:lstStyle/>
        <a:p>
          <a:endParaRPr lang="ru-RU"/>
        </a:p>
      </dgm:t>
    </dgm:pt>
    <dgm:pt modelId="{C168597E-F7B9-4826-9C3A-219988D75059}" type="pres">
      <dgm:prSet presAssocID="{824314DC-CC46-4A1A-A648-0E4B4250949D}" presName="hierChild5" presStyleCnt="0"/>
      <dgm:spPr/>
      <dgm:t>
        <a:bodyPr/>
        <a:lstStyle/>
        <a:p>
          <a:endParaRPr lang="ru-RU"/>
        </a:p>
      </dgm:t>
    </dgm:pt>
    <dgm:pt modelId="{CC23A197-06D9-4E35-9EA3-C324BD607515}" type="pres">
      <dgm:prSet presAssocID="{53F58BAA-AAF8-4FF9-B13C-E0D9E4E50EBE}" presName="hierChild5" presStyleCnt="0"/>
      <dgm:spPr/>
      <dgm:t>
        <a:bodyPr/>
        <a:lstStyle/>
        <a:p>
          <a:endParaRPr lang="ru-RU"/>
        </a:p>
      </dgm:t>
    </dgm:pt>
    <dgm:pt modelId="{E8EE16D5-B690-470E-8304-4A5647741EF8}" type="pres">
      <dgm:prSet presAssocID="{7D9F1623-791E-45DC-8110-E22D52C6A512}" presName="Name37" presStyleLbl="parChTrans1D2" presStyleIdx="1" presStyleCnt="5"/>
      <dgm:spPr/>
      <dgm:t>
        <a:bodyPr/>
        <a:lstStyle/>
        <a:p>
          <a:endParaRPr lang="ru-RU"/>
        </a:p>
      </dgm:t>
    </dgm:pt>
    <dgm:pt modelId="{5673D1DA-8491-4275-9906-7D7C6FAF229E}" type="pres">
      <dgm:prSet presAssocID="{F38E964D-F9E4-49DB-8709-45C4EB4CCD0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A22BA2-2008-4604-AC16-83581CB50837}" type="pres">
      <dgm:prSet presAssocID="{F38E964D-F9E4-49DB-8709-45C4EB4CCD02}" presName="rootComposite" presStyleCnt="0"/>
      <dgm:spPr/>
      <dgm:t>
        <a:bodyPr/>
        <a:lstStyle/>
        <a:p>
          <a:endParaRPr lang="ru-RU"/>
        </a:p>
      </dgm:t>
    </dgm:pt>
    <dgm:pt modelId="{46986467-9FF3-4350-86A2-B1F593085CE3}" type="pres">
      <dgm:prSet presAssocID="{F38E964D-F9E4-49DB-8709-45C4EB4CCD02}" presName="rootText" presStyleLbl="node2" presStyleIdx="1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D5A74-70FC-40FA-818F-C11265749169}" type="pres">
      <dgm:prSet presAssocID="{F38E964D-F9E4-49DB-8709-45C4EB4CCD02}" presName="rootConnector" presStyleLbl="node2" presStyleIdx="1" presStyleCnt="5"/>
      <dgm:spPr/>
      <dgm:t>
        <a:bodyPr/>
        <a:lstStyle/>
        <a:p>
          <a:endParaRPr lang="ru-RU"/>
        </a:p>
      </dgm:t>
    </dgm:pt>
    <dgm:pt modelId="{81C8D190-3578-4EFF-97AD-30AF4EA669D9}" type="pres">
      <dgm:prSet presAssocID="{F38E964D-F9E4-49DB-8709-45C4EB4CCD02}" presName="hierChild4" presStyleCnt="0"/>
      <dgm:spPr/>
      <dgm:t>
        <a:bodyPr/>
        <a:lstStyle/>
        <a:p>
          <a:endParaRPr lang="ru-RU"/>
        </a:p>
      </dgm:t>
    </dgm:pt>
    <dgm:pt modelId="{13996A93-255B-498F-AE8F-F083C7E18693}" type="pres">
      <dgm:prSet presAssocID="{28A456FF-56E5-48E5-89A4-CE747EB8D1F4}" presName="Name37" presStyleLbl="parChTrans1D3" presStyleIdx="2" presStyleCnt="16"/>
      <dgm:spPr/>
      <dgm:t>
        <a:bodyPr/>
        <a:lstStyle/>
        <a:p>
          <a:endParaRPr lang="ru-RU"/>
        </a:p>
      </dgm:t>
    </dgm:pt>
    <dgm:pt modelId="{4A86A786-2223-4E6E-888E-CCFAB9FA6D85}" type="pres">
      <dgm:prSet presAssocID="{345310E3-CADE-4236-8E5D-1611FDCF743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B920DF3-CE93-4819-BE1C-D17C67448172}" type="pres">
      <dgm:prSet presAssocID="{345310E3-CADE-4236-8E5D-1611FDCF7437}" presName="rootComposite" presStyleCnt="0"/>
      <dgm:spPr/>
      <dgm:t>
        <a:bodyPr/>
        <a:lstStyle/>
        <a:p>
          <a:endParaRPr lang="ru-RU"/>
        </a:p>
      </dgm:t>
    </dgm:pt>
    <dgm:pt modelId="{FAC878B0-31B3-4183-A8F0-091DCB0C4300}" type="pres">
      <dgm:prSet presAssocID="{345310E3-CADE-4236-8E5D-1611FDCF7437}" presName="rootText" presStyleLbl="node3" presStyleIdx="2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67554-E541-4941-8E1F-8F4229D5E199}" type="pres">
      <dgm:prSet presAssocID="{345310E3-CADE-4236-8E5D-1611FDCF7437}" presName="rootConnector" presStyleLbl="node3" presStyleIdx="2" presStyleCnt="16"/>
      <dgm:spPr/>
      <dgm:t>
        <a:bodyPr/>
        <a:lstStyle/>
        <a:p>
          <a:endParaRPr lang="ru-RU"/>
        </a:p>
      </dgm:t>
    </dgm:pt>
    <dgm:pt modelId="{22AF3FC7-CE05-4C37-8741-A46BA87CFF02}" type="pres">
      <dgm:prSet presAssocID="{345310E3-CADE-4236-8E5D-1611FDCF7437}" presName="hierChild4" presStyleCnt="0"/>
      <dgm:spPr/>
      <dgm:t>
        <a:bodyPr/>
        <a:lstStyle/>
        <a:p>
          <a:endParaRPr lang="ru-RU"/>
        </a:p>
      </dgm:t>
    </dgm:pt>
    <dgm:pt modelId="{9B461902-B965-46D9-8629-E22040D03530}" type="pres">
      <dgm:prSet presAssocID="{345310E3-CADE-4236-8E5D-1611FDCF7437}" presName="hierChild5" presStyleCnt="0"/>
      <dgm:spPr/>
      <dgm:t>
        <a:bodyPr/>
        <a:lstStyle/>
        <a:p>
          <a:endParaRPr lang="ru-RU"/>
        </a:p>
      </dgm:t>
    </dgm:pt>
    <dgm:pt modelId="{A8451202-A112-4166-828E-D9A1681932CE}" type="pres">
      <dgm:prSet presAssocID="{4CA31893-A31A-49E5-ABC9-90AD5C41BFC0}" presName="Name37" presStyleLbl="parChTrans1D3" presStyleIdx="3" presStyleCnt="16"/>
      <dgm:spPr/>
      <dgm:t>
        <a:bodyPr/>
        <a:lstStyle/>
        <a:p>
          <a:endParaRPr lang="ru-RU"/>
        </a:p>
      </dgm:t>
    </dgm:pt>
    <dgm:pt modelId="{DE96F872-F0B1-4926-BD77-574AE9857095}" type="pres">
      <dgm:prSet presAssocID="{46268D6F-C3A5-46E1-ABB5-52DFB058887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0A62B1-0498-428A-99A6-FED2A4A9CBAE}" type="pres">
      <dgm:prSet presAssocID="{46268D6F-C3A5-46E1-ABB5-52DFB0588875}" presName="rootComposite" presStyleCnt="0"/>
      <dgm:spPr/>
      <dgm:t>
        <a:bodyPr/>
        <a:lstStyle/>
        <a:p>
          <a:endParaRPr lang="ru-RU"/>
        </a:p>
      </dgm:t>
    </dgm:pt>
    <dgm:pt modelId="{53D24C23-FB3B-4365-996A-9857D637E6FD}" type="pres">
      <dgm:prSet presAssocID="{46268D6F-C3A5-46E1-ABB5-52DFB0588875}" presName="rootText" presStyleLbl="node3" presStyleIdx="3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7EBDC-9CFB-4EA4-BF56-D0726E2FBD8D}" type="pres">
      <dgm:prSet presAssocID="{46268D6F-C3A5-46E1-ABB5-52DFB0588875}" presName="rootConnector" presStyleLbl="node3" presStyleIdx="3" presStyleCnt="16"/>
      <dgm:spPr/>
      <dgm:t>
        <a:bodyPr/>
        <a:lstStyle/>
        <a:p>
          <a:endParaRPr lang="ru-RU"/>
        </a:p>
      </dgm:t>
    </dgm:pt>
    <dgm:pt modelId="{2B83E221-675A-437C-B865-7806B80B94E0}" type="pres">
      <dgm:prSet presAssocID="{46268D6F-C3A5-46E1-ABB5-52DFB0588875}" presName="hierChild4" presStyleCnt="0"/>
      <dgm:spPr/>
      <dgm:t>
        <a:bodyPr/>
        <a:lstStyle/>
        <a:p>
          <a:endParaRPr lang="ru-RU"/>
        </a:p>
      </dgm:t>
    </dgm:pt>
    <dgm:pt modelId="{396DF1AC-BCDA-45A5-A164-C3FEDF956B46}" type="pres">
      <dgm:prSet presAssocID="{46268D6F-C3A5-46E1-ABB5-52DFB0588875}" presName="hierChild5" presStyleCnt="0"/>
      <dgm:spPr/>
      <dgm:t>
        <a:bodyPr/>
        <a:lstStyle/>
        <a:p>
          <a:endParaRPr lang="ru-RU"/>
        </a:p>
      </dgm:t>
    </dgm:pt>
    <dgm:pt modelId="{83FC8626-7740-40D6-9656-C64EA077689F}" type="pres">
      <dgm:prSet presAssocID="{E23EDD01-7206-4BAB-83B6-C29A5CC25065}" presName="Name37" presStyleLbl="parChTrans1D3" presStyleIdx="4" presStyleCnt="16"/>
      <dgm:spPr/>
      <dgm:t>
        <a:bodyPr/>
        <a:lstStyle/>
        <a:p>
          <a:endParaRPr lang="ru-RU"/>
        </a:p>
      </dgm:t>
    </dgm:pt>
    <dgm:pt modelId="{F43B8C87-48F6-4228-B8C6-6B40566207BA}" type="pres">
      <dgm:prSet presAssocID="{F07D38F6-49CE-4D9A-8467-69A77205EB6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90A7737-D43F-4BCD-B19C-CF813D5B982E}" type="pres">
      <dgm:prSet presAssocID="{F07D38F6-49CE-4D9A-8467-69A77205EB6C}" presName="rootComposite" presStyleCnt="0"/>
      <dgm:spPr/>
      <dgm:t>
        <a:bodyPr/>
        <a:lstStyle/>
        <a:p>
          <a:endParaRPr lang="ru-RU"/>
        </a:p>
      </dgm:t>
    </dgm:pt>
    <dgm:pt modelId="{E6427B13-A564-4D84-8BBF-54CD35D19628}" type="pres">
      <dgm:prSet presAssocID="{F07D38F6-49CE-4D9A-8467-69A77205EB6C}" presName="rootText" presStyleLbl="node3" presStyleIdx="4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0DBC39-607D-4855-82D1-0F47B94DDE3D}" type="pres">
      <dgm:prSet presAssocID="{F07D38F6-49CE-4D9A-8467-69A77205EB6C}" presName="rootConnector" presStyleLbl="node3" presStyleIdx="4" presStyleCnt="16"/>
      <dgm:spPr/>
      <dgm:t>
        <a:bodyPr/>
        <a:lstStyle/>
        <a:p>
          <a:endParaRPr lang="ru-RU"/>
        </a:p>
      </dgm:t>
    </dgm:pt>
    <dgm:pt modelId="{B8DB2795-F704-4D0D-8D95-CC5E833F2D7B}" type="pres">
      <dgm:prSet presAssocID="{F07D38F6-49CE-4D9A-8467-69A77205EB6C}" presName="hierChild4" presStyleCnt="0"/>
      <dgm:spPr/>
      <dgm:t>
        <a:bodyPr/>
        <a:lstStyle/>
        <a:p>
          <a:endParaRPr lang="ru-RU"/>
        </a:p>
      </dgm:t>
    </dgm:pt>
    <dgm:pt modelId="{88542483-D377-4CF5-BC3D-BDA36226DAC6}" type="pres">
      <dgm:prSet presAssocID="{F07D38F6-49CE-4D9A-8467-69A77205EB6C}" presName="hierChild5" presStyleCnt="0"/>
      <dgm:spPr/>
      <dgm:t>
        <a:bodyPr/>
        <a:lstStyle/>
        <a:p>
          <a:endParaRPr lang="ru-RU"/>
        </a:p>
      </dgm:t>
    </dgm:pt>
    <dgm:pt modelId="{921F6D23-3479-4E76-A6BF-8D105D1F6492}" type="pres">
      <dgm:prSet presAssocID="{1973F78F-BE8B-411B-8E8C-9800BCD0FD00}" presName="Name37" presStyleLbl="parChTrans1D3" presStyleIdx="5" presStyleCnt="16"/>
      <dgm:spPr/>
      <dgm:t>
        <a:bodyPr/>
        <a:lstStyle/>
        <a:p>
          <a:endParaRPr lang="ru-RU"/>
        </a:p>
      </dgm:t>
    </dgm:pt>
    <dgm:pt modelId="{A40E497B-6FD9-4AC9-B43C-7D3CA7843EAF}" type="pres">
      <dgm:prSet presAssocID="{CF792720-3F68-405F-965D-C995BF2EA60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206E97E-B135-490D-8FFE-5CB54C2EC24C}" type="pres">
      <dgm:prSet presAssocID="{CF792720-3F68-405F-965D-C995BF2EA602}" presName="rootComposite" presStyleCnt="0"/>
      <dgm:spPr/>
      <dgm:t>
        <a:bodyPr/>
        <a:lstStyle/>
        <a:p>
          <a:endParaRPr lang="ru-RU"/>
        </a:p>
      </dgm:t>
    </dgm:pt>
    <dgm:pt modelId="{F4617ED9-1BE4-4BBA-A046-0F7AF57E50F8}" type="pres">
      <dgm:prSet presAssocID="{CF792720-3F68-405F-965D-C995BF2EA602}" presName="rootText" presStyleLbl="node3" presStyleIdx="5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0AC60-F91D-443C-895B-74377014CBEE}" type="pres">
      <dgm:prSet presAssocID="{CF792720-3F68-405F-965D-C995BF2EA602}" presName="rootConnector" presStyleLbl="node3" presStyleIdx="5" presStyleCnt="16"/>
      <dgm:spPr/>
      <dgm:t>
        <a:bodyPr/>
        <a:lstStyle/>
        <a:p>
          <a:endParaRPr lang="ru-RU"/>
        </a:p>
      </dgm:t>
    </dgm:pt>
    <dgm:pt modelId="{6E44EC78-3023-4621-972B-A5B9ED65FE6C}" type="pres">
      <dgm:prSet presAssocID="{CF792720-3F68-405F-965D-C995BF2EA602}" presName="hierChild4" presStyleCnt="0"/>
      <dgm:spPr/>
      <dgm:t>
        <a:bodyPr/>
        <a:lstStyle/>
        <a:p>
          <a:endParaRPr lang="ru-RU"/>
        </a:p>
      </dgm:t>
    </dgm:pt>
    <dgm:pt modelId="{96DEFFFA-5D89-42EF-A090-452C18CB3E1F}" type="pres">
      <dgm:prSet presAssocID="{CF792720-3F68-405F-965D-C995BF2EA602}" presName="hierChild5" presStyleCnt="0"/>
      <dgm:spPr/>
      <dgm:t>
        <a:bodyPr/>
        <a:lstStyle/>
        <a:p>
          <a:endParaRPr lang="ru-RU"/>
        </a:p>
      </dgm:t>
    </dgm:pt>
    <dgm:pt modelId="{2B484F6F-5029-4110-98DF-71DB7DF05AD3}" type="pres">
      <dgm:prSet presAssocID="{28996BFE-6CAC-46E0-98C6-65614D38A404}" presName="Name37" presStyleLbl="parChTrans1D3" presStyleIdx="6" presStyleCnt="16"/>
      <dgm:spPr/>
      <dgm:t>
        <a:bodyPr/>
        <a:lstStyle/>
        <a:p>
          <a:endParaRPr lang="ru-RU"/>
        </a:p>
      </dgm:t>
    </dgm:pt>
    <dgm:pt modelId="{24102646-2E49-46C1-9BBA-9BF419750AFF}" type="pres">
      <dgm:prSet presAssocID="{B8F6B451-4621-43AE-963B-E39B5B40CA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1D4837-7BB2-4DEA-9D02-F7D2160C95D6}" type="pres">
      <dgm:prSet presAssocID="{B8F6B451-4621-43AE-963B-E39B5B40CA23}" presName="rootComposite" presStyleCnt="0"/>
      <dgm:spPr/>
      <dgm:t>
        <a:bodyPr/>
        <a:lstStyle/>
        <a:p>
          <a:endParaRPr lang="ru-RU"/>
        </a:p>
      </dgm:t>
    </dgm:pt>
    <dgm:pt modelId="{4600838D-3551-4425-998A-50E661B7CA7D}" type="pres">
      <dgm:prSet presAssocID="{B8F6B451-4621-43AE-963B-E39B5B40CA23}" presName="rootText" presStyleLbl="node3" presStyleIdx="6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B8920-CA30-4BC8-9E17-32A301E0D7F8}" type="pres">
      <dgm:prSet presAssocID="{B8F6B451-4621-43AE-963B-E39B5B40CA23}" presName="rootConnector" presStyleLbl="node3" presStyleIdx="6" presStyleCnt="16"/>
      <dgm:spPr/>
      <dgm:t>
        <a:bodyPr/>
        <a:lstStyle/>
        <a:p>
          <a:endParaRPr lang="ru-RU"/>
        </a:p>
      </dgm:t>
    </dgm:pt>
    <dgm:pt modelId="{01F814F5-4DB9-45CC-8B4D-7E0A004297C6}" type="pres">
      <dgm:prSet presAssocID="{B8F6B451-4621-43AE-963B-E39B5B40CA23}" presName="hierChild4" presStyleCnt="0"/>
      <dgm:spPr/>
      <dgm:t>
        <a:bodyPr/>
        <a:lstStyle/>
        <a:p>
          <a:endParaRPr lang="ru-RU"/>
        </a:p>
      </dgm:t>
    </dgm:pt>
    <dgm:pt modelId="{E9D084E3-34E7-4D80-8C98-EE43058FAFE0}" type="pres">
      <dgm:prSet presAssocID="{B8F6B451-4621-43AE-963B-E39B5B40CA23}" presName="hierChild5" presStyleCnt="0"/>
      <dgm:spPr/>
      <dgm:t>
        <a:bodyPr/>
        <a:lstStyle/>
        <a:p>
          <a:endParaRPr lang="ru-RU"/>
        </a:p>
      </dgm:t>
    </dgm:pt>
    <dgm:pt modelId="{1529FC84-2193-425A-9172-6F3009E1CCEB}" type="pres">
      <dgm:prSet presAssocID="{E486EB93-554D-4123-B28D-2827C568543A}" presName="Name37" presStyleLbl="parChTrans1D3" presStyleIdx="7" presStyleCnt="16"/>
      <dgm:spPr/>
      <dgm:t>
        <a:bodyPr/>
        <a:lstStyle/>
        <a:p>
          <a:endParaRPr lang="ru-RU"/>
        </a:p>
      </dgm:t>
    </dgm:pt>
    <dgm:pt modelId="{A8A4D6B5-5671-4E62-A225-E94CE7402A5B}" type="pres">
      <dgm:prSet presAssocID="{5A3538E7-4091-4D01-85C8-DDDC2760AF6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618470-C137-438C-900A-CF50DF636E06}" type="pres">
      <dgm:prSet presAssocID="{5A3538E7-4091-4D01-85C8-DDDC2760AF6C}" presName="rootComposite" presStyleCnt="0"/>
      <dgm:spPr/>
      <dgm:t>
        <a:bodyPr/>
        <a:lstStyle/>
        <a:p>
          <a:endParaRPr lang="ru-RU"/>
        </a:p>
      </dgm:t>
    </dgm:pt>
    <dgm:pt modelId="{E612CA33-D298-4381-8C35-B08B29A83EB1}" type="pres">
      <dgm:prSet presAssocID="{5A3538E7-4091-4D01-85C8-DDDC2760AF6C}" presName="rootText" presStyleLbl="node3" presStyleIdx="7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EDBC8-DD47-45FA-B4AA-28A3C4533A5F}" type="pres">
      <dgm:prSet presAssocID="{5A3538E7-4091-4D01-85C8-DDDC2760AF6C}" presName="rootConnector" presStyleLbl="node3" presStyleIdx="7" presStyleCnt="16"/>
      <dgm:spPr/>
      <dgm:t>
        <a:bodyPr/>
        <a:lstStyle/>
        <a:p>
          <a:endParaRPr lang="ru-RU"/>
        </a:p>
      </dgm:t>
    </dgm:pt>
    <dgm:pt modelId="{D5737D54-AA76-4E24-B11F-A18D0703679C}" type="pres">
      <dgm:prSet presAssocID="{5A3538E7-4091-4D01-85C8-DDDC2760AF6C}" presName="hierChild4" presStyleCnt="0"/>
      <dgm:spPr/>
      <dgm:t>
        <a:bodyPr/>
        <a:lstStyle/>
        <a:p>
          <a:endParaRPr lang="ru-RU"/>
        </a:p>
      </dgm:t>
    </dgm:pt>
    <dgm:pt modelId="{0D8D68D4-5821-428D-88EF-F7684A7FAE45}" type="pres">
      <dgm:prSet presAssocID="{5A3538E7-4091-4D01-85C8-DDDC2760AF6C}" presName="hierChild5" presStyleCnt="0"/>
      <dgm:spPr/>
      <dgm:t>
        <a:bodyPr/>
        <a:lstStyle/>
        <a:p>
          <a:endParaRPr lang="ru-RU"/>
        </a:p>
      </dgm:t>
    </dgm:pt>
    <dgm:pt modelId="{DAE52DF7-CA8B-436E-9AF7-C4349803489F}" type="pres">
      <dgm:prSet presAssocID="{785D37EB-3574-437C-8EA6-44BAB0666FD5}" presName="Name37" presStyleLbl="parChTrans1D3" presStyleIdx="8" presStyleCnt="16"/>
      <dgm:spPr/>
      <dgm:t>
        <a:bodyPr/>
        <a:lstStyle/>
        <a:p>
          <a:endParaRPr lang="ru-RU"/>
        </a:p>
      </dgm:t>
    </dgm:pt>
    <dgm:pt modelId="{1A8BAE31-46C5-41C4-934E-0854E1F87794}" type="pres">
      <dgm:prSet presAssocID="{793B334F-6457-4C8F-8ED1-9201A6B8218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6433AA-48A1-4F57-8EA6-9A0290978C6B}" type="pres">
      <dgm:prSet presAssocID="{793B334F-6457-4C8F-8ED1-9201A6B82186}" presName="rootComposite" presStyleCnt="0"/>
      <dgm:spPr/>
      <dgm:t>
        <a:bodyPr/>
        <a:lstStyle/>
        <a:p>
          <a:endParaRPr lang="ru-RU"/>
        </a:p>
      </dgm:t>
    </dgm:pt>
    <dgm:pt modelId="{EDA11884-510E-4472-9DE4-581B771B2F7C}" type="pres">
      <dgm:prSet presAssocID="{793B334F-6457-4C8F-8ED1-9201A6B82186}" presName="rootText" presStyleLbl="node3" presStyleIdx="8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93B306-6B28-4E48-AFF7-8D16CB65BFCC}" type="pres">
      <dgm:prSet presAssocID="{793B334F-6457-4C8F-8ED1-9201A6B82186}" presName="rootConnector" presStyleLbl="node3" presStyleIdx="8" presStyleCnt="16"/>
      <dgm:spPr/>
      <dgm:t>
        <a:bodyPr/>
        <a:lstStyle/>
        <a:p>
          <a:endParaRPr lang="ru-RU"/>
        </a:p>
      </dgm:t>
    </dgm:pt>
    <dgm:pt modelId="{E4A9DDED-0EA4-4610-B3D7-13BBF2E1EC2A}" type="pres">
      <dgm:prSet presAssocID="{793B334F-6457-4C8F-8ED1-9201A6B82186}" presName="hierChild4" presStyleCnt="0"/>
      <dgm:spPr/>
      <dgm:t>
        <a:bodyPr/>
        <a:lstStyle/>
        <a:p>
          <a:endParaRPr lang="ru-RU"/>
        </a:p>
      </dgm:t>
    </dgm:pt>
    <dgm:pt modelId="{474F023C-0794-4080-88C0-3E50B3803C78}" type="pres">
      <dgm:prSet presAssocID="{793B334F-6457-4C8F-8ED1-9201A6B82186}" presName="hierChild5" presStyleCnt="0"/>
      <dgm:spPr/>
      <dgm:t>
        <a:bodyPr/>
        <a:lstStyle/>
        <a:p>
          <a:endParaRPr lang="ru-RU"/>
        </a:p>
      </dgm:t>
    </dgm:pt>
    <dgm:pt modelId="{853865DE-9C22-4B8F-A6A5-74FB67EE05A7}" type="pres">
      <dgm:prSet presAssocID="{F38E964D-F9E4-49DB-8709-45C4EB4CCD02}" presName="hierChild5" presStyleCnt="0"/>
      <dgm:spPr/>
      <dgm:t>
        <a:bodyPr/>
        <a:lstStyle/>
        <a:p>
          <a:endParaRPr lang="ru-RU"/>
        </a:p>
      </dgm:t>
    </dgm:pt>
    <dgm:pt modelId="{C5A1D892-3C59-4199-99E1-56A6B2A330F2}" type="pres">
      <dgm:prSet presAssocID="{88B18E0B-2CF6-4345-9C50-539C26372E2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283CF234-1570-47B9-92C8-4B185B1B009C}" type="pres">
      <dgm:prSet presAssocID="{DA74F573-137F-487C-8234-F3B267C575C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3367934-F05C-4F0F-96BE-0C7FD498D799}" type="pres">
      <dgm:prSet presAssocID="{DA74F573-137F-487C-8234-F3B267C575CE}" presName="rootComposite" presStyleCnt="0"/>
      <dgm:spPr/>
      <dgm:t>
        <a:bodyPr/>
        <a:lstStyle/>
        <a:p>
          <a:endParaRPr lang="ru-RU"/>
        </a:p>
      </dgm:t>
    </dgm:pt>
    <dgm:pt modelId="{4ECA0DE4-245A-4B7D-A842-AF402BF8F832}" type="pres">
      <dgm:prSet presAssocID="{DA74F573-137F-487C-8234-F3B267C575CE}" presName="rootText" presStyleLbl="node2" presStyleIdx="2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EA05A-F8E6-41CE-89A1-C96D7E9D8D87}" type="pres">
      <dgm:prSet presAssocID="{DA74F573-137F-487C-8234-F3B267C575CE}" presName="rootConnector" presStyleLbl="node2" presStyleIdx="2" presStyleCnt="5"/>
      <dgm:spPr/>
      <dgm:t>
        <a:bodyPr/>
        <a:lstStyle/>
        <a:p>
          <a:endParaRPr lang="ru-RU"/>
        </a:p>
      </dgm:t>
    </dgm:pt>
    <dgm:pt modelId="{EDE6F1D8-7A87-4AAC-9EA8-485BD69B7533}" type="pres">
      <dgm:prSet presAssocID="{DA74F573-137F-487C-8234-F3B267C575CE}" presName="hierChild4" presStyleCnt="0"/>
      <dgm:spPr/>
      <dgm:t>
        <a:bodyPr/>
        <a:lstStyle/>
        <a:p>
          <a:endParaRPr lang="ru-RU"/>
        </a:p>
      </dgm:t>
    </dgm:pt>
    <dgm:pt modelId="{1DD74D0B-5494-4CF5-BD75-537619584DD6}" type="pres">
      <dgm:prSet presAssocID="{BCA04D7F-4A11-493D-9041-F522EFBA3ED2}" presName="Name37" presStyleLbl="parChTrans1D3" presStyleIdx="9" presStyleCnt="16"/>
      <dgm:spPr/>
      <dgm:t>
        <a:bodyPr/>
        <a:lstStyle/>
        <a:p>
          <a:endParaRPr lang="ru-RU"/>
        </a:p>
      </dgm:t>
    </dgm:pt>
    <dgm:pt modelId="{6CBB95CB-F141-4D2B-A4B3-5D619017C00B}" type="pres">
      <dgm:prSet presAssocID="{F1067699-D88A-4B54-B8F8-9B65FC64E54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9113B53-B641-40A7-8D9E-C5ACDAFEC571}" type="pres">
      <dgm:prSet presAssocID="{F1067699-D88A-4B54-B8F8-9B65FC64E544}" presName="rootComposite" presStyleCnt="0"/>
      <dgm:spPr/>
      <dgm:t>
        <a:bodyPr/>
        <a:lstStyle/>
        <a:p>
          <a:endParaRPr lang="ru-RU"/>
        </a:p>
      </dgm:t>
    </dgm:pt>
    <dgm:pt modelId="{CB583A93-938E-4AC7-B77B-1FAE0F5DE4BD}" type="pres">
      <dgm:prSet presAssocID="{F1067699-D88A-4B54-B8F8-9B65FC64E544}" presName="rootText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7ABC6-D2D0-44B1-85B0-1029E9B9D6D5}" type="pres">
      <dgm:prSet presAssocID="{F1067699-D88A-4B54-B8F8-9B65FC64E544}" presName="rootConnector" presStyleLbl="node3" presStyleIdx="9" presStyleCnt="16"/>
      <dgm:spPr/>
      <dgm:t>
        <a:bodyPr/>
        <a:lstStyle/>
        <a:p>
          <a:endParaRPr lang="ru-RU"/>
        </a:p>
      </dgm:t>
    </dgm:pt>
    <dgm:pt modelId="{EDEF2050-727A-4D83-90EB-47A74788BC1E}" type="pres">
      <dgm:prSet presAssocID="{F1067699-D88A-4B54-B8F8-9B65FC64E544}" presName="hierChild4" presStyleCnt="0"/>
      <dgm:spPr/>
      <dgm:t>
        <a:bodyPr/>
        <a:lstStyle/>
        <a:p>
          <a:endParaRPr lang="ru-RU"/>
        </a:p>
      </dgm:t>
    </dgm:pt>
    <dgm:pt modelId="{9C6EFB45-7DD4-4E3D-9676-97A982E25F06}" type="pres">
      <dgm:prSet presAssocID="{F1067699-D88A-4B54-B8F8-9B65FC64E544}" presName="hierChild5" presStyleCnt="0"/>
      <dgm:spPr/>
      <dgm:t>
        <a:bodyPr/>
        <a:lstStyle/>
        <a:p>
          <a:endParaRPr lang="ru-RU"/>
        </a:p>
      </dgm:t>
    </dgm:pt>
    <dgm:pt modelId="{CD154E10-AEBB-4FC3-A84B-8AD885361303}" type="pres">
      <dgm:prSet presAssocID="{4E1E2D48-C8FD-42E6-A4E3-2A51964EFB89}" presName="Name37" presStyleLbl="parChTrans1D3" presStyleIdx="10" presStyleCnt="16"/>
      <dgm:spPr/>
      <dgm:t>
        <a:bodyPr/>
        <a:lstStyle/>
        <a:p>
          <a:endParaRPr lang="ru-RU"/>
        </a:p>
      </dgm:t>
    </dgm:pt>
    <dgm:pt modelId="{3C8674F7-A674-460F-9067-50ED823FEC4E}" type="pres">
      <dgm:prSet presAssocID="{7D93C548-4ADE-459C-91D5-6D11C8ED8E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A0258FB-C879-4F6A-ACC0-9FFF73935D8E}" type="pres">
      <dgm:prSet presAssocID="{7D93C548-4ADE-459C-91D5-6D11C8ED8E22}" presName="rootComposite" presStyleCnt="0"/>
      <dgm:spPr/>
      <dgm:t>
        <a:bodyPr/>
        <a:lstStyle/>
        <a:p>
          <a:endParaRPr lang="ru-RU"/>
        </a:p>
      </dgm:t>
    </dgm:pt>
    <dgm:pt modelId="{12F5286F-1195-432A-9E7D-EB940F5A8DF0}" type="pres">
      <dgm:prSet presAssocID="{7D93C548-4ADE-459C-91D5-6D11C8ED8E22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6A5D2-5BB5-4137-8D48-E3C0C22B4EA4}" type="pres">
      <dgm:prSet presAssocID="{7D93C548-4ADE-459C-91D5-6D11C8ED8E22}" presName="rootConnector" presStyleLbl="node3" presStyleIdx="10" presStyleCnt="16"/>
      <dgm:spPr/>
      <dgm:t>
        <a:bodyPr/>
        <a:lstStyle/>
        <a:p>
          <a:endParaRPr lang="ru-RU"/>
        </a:p>
      </dgm:t>
    </dgm:pt>
    <dgm:pt modelId="{826E0795-1FC2-4623-99A1-58BD39FA2C8D}" type="pres">
      <dgm:prSet presAssocID="{7D93C548-4ADE-459C-91D5-6D11C8ED8E22}" presName="hierChild4" presStyleCnt="0"/>
      <dgm:spPr/>
      <dgm:t>
        <a:bodyPr/>
        <a:lstStyle/>
        <a:p>
          <a:endParaRPr lang="ru-RU"/>
        </a:p>
      </dgm:t>
    </dgm:pt>
    <dgm:pt modelId="{562D43A8-4798-4A90-B3E8-F1E54A7C6D48}" type="pres">
      <dgm:prSet presAssocID="{155F6BD2-3964-42CA-BCF4-794B021C6A1D}" presName="Name37" presStyleLbl="parChTrans1D4" presStyleIdx="0" presStyleCnt="4"/>
      <dgm:spPr/>
      <dgm:t>
        <a:bodyPr/>
        <a:lstStyle/>
        <a:p>
          <a:endParaRPr lang="ru-RU"/>
        </a:p>
      </dgm:t>
    </dgm:pt>
    <dgm:pt modelId="{A740792D-18AE-4F4F-A6CB-7CA8C743F7BB}" type="pres">
      <dgm:prSet presAssocID="{CD92FEB3-1692-4304-9069-006A9B426B7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8D1F3B-A1B1-4ADC-8F3B-F1AF7BD76D27}" type="pres">
      <dgm:prSet presAssocID="{CD92FEB3-1692-4304-9069-006A9B426B73}" presName="rootComposite" presStyleCnt="0"/>
      <dgm:spPr/>
      <dgm:t>
        <a:bodyPr/>
        <a:lstStyle/>
        <a:p>
          <a:endParaRPr lang="ru-RU"/>
        </a:p>
      </dgm:t>
    </dgm:pt>
    <dgm:pt modelId="{89FBCCFF-7E65-4A7A-9F6F-236C7D6340DB}" type="pres">
      <dgm:prSet presAssocID="{CD92FEB3-1692-4304-9069-006A9B426B73}" presName="rootText" presStyleLbl="node4" presStyleIdx="0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1A12F-B5DC-49E1-BB66-91A46843BAC6}" type="pres">
      <dgm:prSet presAssocID="{CD92FEB3-1692-4304-9069-006A9B426B73}" presName="rootConnector" presStyleLbl="node4" presStyleIdx="0" presStyleCnt="4"/>
      <dgm:spPr/>
      <dgm:t>
        <a:bodyPr/>
        <a:lstStyle/>
        <a:p>
          <a:endParaRPr lang="ru-RU"/>
        </a:p>
      </dgm:t>
    </dgm:pt>
    <dgm:pt modelId="{9BACA6AB-88A7-49AD-9AF9-94EC9DF2BEEA}" type="pres">
      <dgm:prSet presAssocID="{CD92FEB3-1692-4304-9069-006A9B426B73}" presName="hierChild4" presStyleCnt="0"/>
      <dgm:spPr/>
      <dgm:t>
        <a:bodyPr/>
        <a:lstStyle/>
        <a:p>
          <a:endParaRPr lang="ru-RU"/>
        </a:p>
      </dgm:t>
    </dgm:pt>
    <dgm:pt modelId="{A3E74165-B535-4ACB-9CEF-8AF734E16E0B}" type="pres">
      <dgm:prSet presAssocID="{CD92FEB3-1692-4304-9069-006A9B426B73}" presName="hierChild5" presStyleCnt="0"/>
      <dgm:spPr/>
      <dgm:t>
        <a:bodyPr/>
        <a:lstStyle/>
        <a:p>
          <a:endParaRPr lang="ru-RU"/>
        </a:p>
      </dgm:t>
    </dgm:pt>
    <dgm:pt modelId="{D0AAC030-E2BF-4322-A75D-555A858737E6}" type="pres">
      <dgm:prSet presAssocID="{63DC9DAF-3DC9-423A-9AB2-807A14667C9C}" presName="Name37" presStyleLbl="parChTrans1D4" presStyleIdx="1" presStyleCnt="4"/>
      <dgm:spPr/>
      <dgm:t>
        <a:bodyPr/>
        <a:lstStyle/>
        <a:p>
          <a:endParaRPr lang="ru-RU"/>
        </a:p>
      </dgm:t>
    </dgm:pt>
    <dgm:pt modelId="{CD5E451A-7B95-4F61-B7E1-D66A740B8965}" type="pres">
      <dgm:prSet presAssocID="{DA8D7C7F-F775-4F0E-AD8E-87755016A07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F5CDBEF-046C-4FB3-801E-F5D6CD9143B0}" type="pres">
      <dgm:prSet presAssocID="{DA8D7C7F-F775-4F0E-AD8E-87755016A078}" presName="rootComposite" presStyleCnt="0"/>
      <dgm:spPr/>
      <dgm:t>
        <a:bodyPr/>
        <a:lstStyle/>
        <a:p>
          <a:endParaRPr lang="ru-RU"/>
        </a:p>
      </dgm:t>
    </dgm:pt>
    <dgm:pt modelId="{32C34911-EFC1-4D3C-A0A8-2368EC8DCE37}" type="pres">
      <dgm:prSet presAssocID="{DA8D7C7F-F775-4F0E-AD8E-87755016A078}" presName="rootText" presStyleLbl="node4" presStyleIdx="1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A0917E-953C-4EF0-962E-DDBC2AD4796A}" type="pres">
      <dgm:prSet presAssocID="{DA8D7C7F-F775-4F0E-AD8E-87755016A078}" presName="rootConnector" presStyleLbl="node4" presStyleIdx="1" presStyleCnt="4"/>
      <dgm:spPr/>
      <dgm:t>
        <a:bodyPr/>
        <a:lstStyle/>
        <a:p>
          <a:endParaRPr lang="ru-RU"/>
        </a:p>
      </dgm:t>
    </dgm:pt>
    <dgm:pt modelId="{4AC10EB8-F7B4-4C3E-9C08-442993A5B2F2}" type="pres">
      <dgm:prSet presAssocID="{DA8D7C7F-F775-4F0E-AD8E-87755016A078}" presName="hierChild4" presStyleCnt="0"/>
      <dgm:spPr/>
      <dgm:t>
        <a:bodyPr/>
        <a:lstStyle/>
        <a:p>
          <a:endParaRPr lang="ru-RU"/>
        </a:p>
      </dgm:t>
    </dgm:pt>
    <dgm:pt modelId="{22EB2EDC-53EA-425D-BB94-12EBD3FE8B13}" type="pres">
      <dgm:prSet presAssocID="{DA8D7C7F-F775-4F0E-AD8E-87755016A078}" presName="hierChild5" presStyleCnt="0"/>
      <dgm:spPr/>
      <dgm:t>
        <a:bodyPr/>
        <a:lstStyle/>
        <a:p>
          <a:endParaRPr lang="ru-RU"/>
        </a:p>
      </dgm:t>
    </dgm:pt>
    <dgm:pt modelId="{717AA3BF-12C0-42A3-B352-FF9FD505C35F}" type="pres">
      <dgm:prSet presAssocID="{9DBBE34F-3D10-4B46-A64F-0E33E608BE3F}" presName="Name37" presStyleLbl="parChTrans1D4" presStyleIdx="2" presStyleCnt="4"/>
      <dgm:spPr/>
      <dgm:t>
        <a:bodyPr/>
        <a:lstStyle/>
        <a:p>
          <a:endParaRPr lang="ru-RU"/>
        </a:p>
      </dgm:t>
    </dgm:pt>
    <dgm:pt modelId="{04E7550A-3318-487A-9FF9-68522118321F}" type="pres">
      <dgm:prSet presAssocID="{A298110D-A873-4783-B82D-2A2EBB40E96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9D03FBF-6CB9-4A98-BFF0-6B7E3CDD838B}" type="pres">
      <dgm:prSet presAssocID="{A298110D-A873-4783-B82D-2A2EBB40E96A}" presName="rootComposite" presStyleCnt="0"/>
      <dgm:spPr/>
      <dgm:t>
        <a:bodyPr/>
        <a:lstStyle/>
        <a:p>
          <a:endParaRPr lang="ru-RU"/>
        </a:p>
      </dgm:t>
    </dgm:pt>
    <dgm:pt modelId="{3385BFDC-0E3C-418A-BF5D-DA9370AE9766}" type="pres">
      <dgm:prSet presAssocID="{A298110D-A873-4783-B82D-2A2EBB40E96A}" presName="rootText" presStyleLbl="node4" presStyleIdx="2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CC289-360D-46CE-AB42-0729B464A556}" type="pres">
      <dgm:prSet presAssocID="{A298110D-A873-4783-B82D-2A2EBB40E96A}" presName="rootConnector" presStyleLbl="node4" presStyleIdx="2" presStyleCnt="4"/>
      <dgm:spPr/>
      <dgm:t>
        <a:bodyPr/>
        <a:lstStyle/>
        <a:p>
          <a:endParaRPr lang="ru-RU"/>
        </a:p>
      </dgm:t>
    </dgm:pt>
    <dgm:pt modelId="{148704A5-EDF5-449D-B6DB-B66AE9177188}" type="pres">
      <dgm:prSet presAssocID="{A298110D-A873-4783-B82D-2A2EBB40E96A}" presName="hierChild4" presStyleCnt="0"/>
      <dgm:spPr/>
      <dgm:t>
        <a:bodyPr/>
        <a:lstStyle/>
        <a:p>
          <a:endParaRPr lang="ru-RU"/>
        </a:p>
      </dgm:t>
    </dgm:pt>
    <dgm:pt modelId="{969BB4A8-5736-44B7-BF95-025BA8AA7A39}" type="pres">
      <dgm:prSet presAssocID="{A298110D-A873-4783-B82D-2A2EBB40E96A}" presName="hierChild5" presStyleCnt="0"/>
      <dgm:spPr/>
      <dgm:t>
        <a:bodyPr/>
        <a:lstStyle/>
        <a:p>
          <a:endParaRPr lang="ru-RU"/>
        </a:p>
      </dgm:t>
    </dgm:pt>
    <dgm:pt modelId="{9BF36D29-4AC3-4C3A-BB23-95399D348D8A}" type="pres">
      <dgm:prSet presAssocID="{B2CEBD8D-D71C-49EC-AA32-F605768A730F}" presName="Name37" presStyleLbl="parChTrans1D4" presStyleIdx="3" presStyleCnt="4"/>
      <dgm:spPr/>
      <dgm:t>
        <a:bodyPr/>
        <a:lstStyle/>
        <a:p>
          <a:endParaRPr lang="ru-RU"/>
        </a:p>
      </dgm:t>
    </dgm:pt>
    <dgm:pt modelId="{E4417C77-B927-489E-9E2B-C0B24CAC0D9D}" type="pres">
      <dgm:prSet presAssocID="{6E81F656-F3C7-42C4-8261-ABC4FB6FD3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E7368A4-6BE5-487E-A92A-5BBB89CE083D}" type="pres">
      <dgm:prSet presAssocID="{6E81F656-F3C7-42C4-8261-ABC4FB6FD3E1}" presName="rootComposite" presStyleCnt="0"/>
      <dgm:spPr/>
      <dgm:t>
        <a:bodyPr/>
        <a:lstStyle/>
        <a:p>
          <a:endParaRPr lang="ru-RU"/>
        </a:p>
      </dgm:t>
    </dgm:pt>
    <dgm:pt modelId="{A360AB5C-E34B-4242-8E5E-FF57B324FBCE}" type="pres">
      <dgm:prSet presAssocID="{6E81F656-F3C7-42C4-8261-ABC4FB6FD3E1}" presName="rootText" presStyleLbl="node4" presStyleIdx="3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B86C8-F6C2-4D5D-89A5-567704AF2F02}" type="pres">
      <dgm:prSet presAssocID="{6E81F656-F3C7-42C4-8261-ABC4FB6FD3E1}" presName="rootConnector" presStyleLbl="node4" presStyleIdx="3" presStyleCnt="4"/>
      <dgm:spPr/>
      <dgm:t>
        <a:bodyPr/>
        <a:lstStyle/>
        <a:p>
          <a:endParaRPr lang="ru-RU"/>
        </a:p>
      </dgm:t>
    </dgm:pt>
    <dgm:pt modelId="{A6139F2C-EAD7-46E8-A253-2E0CC5298248}" type="pres">
      <dgm:prSet presAssocID="{6E81F656-F3C7-42C4-8261-ABC4FB6FD3E1}" presName="hierChild4" presStyleCnt="0"/>
      <dgm:spPr/>
      <dgm:t>
        <a:bodyPr/>
        <a:lstStyle/>
        <a:p>
          <a:endParaRPr lang="ru-RU"/>
        </a:p>
      </dgm:t>
    </dgm:pt>
    <dgm:pt modelId="{FAAB4E9C-D3F2-400A-AE0E-1703D6FBE2E1}" type="pres">
      <dgm:prSet presAssocID="{6E81F656-F3C7-42C4-8261-ABC4FB6FD3E1}" presName="hierChild5" presStyleCnt="0"/>
      <dgm:spPr/>
      <dgm:t>
        <a:bodyPr/>
        <a:lstStyle/>
        <a:p>
          <a:endParaRPr lang="ru-RU"/>
        </a:p>
      </dgm:t>
    </dgm:pt>
    <dgm:pt modelId="{604D09B7-3A97-4B0A-BD66-BF45AB6CA1AD}" type="pres">
      <dgm:prSet presAssocID="{7D93C548-4ADE-459C-91D5-6D11C8ED8E22}" presName="hierChild5" presStyleCnt="0"/>
      <dgm:spPr/>
      <dgm:t>
        <a:bodyPr/>
        <a:lstStyle/>
        <a:p>
          <a:endParaRPr lang="ru-RU"/>
        </a:p>
      </dgm:t>
    </dgm:pt>
    <dgm:pt modelId="{48D42232-4421-40BC-B081-192D1A068836}" type="pres">
      <dgm:prSet presAssocID="{DA74F573-137F-487C-8234-F3B267C575CE}" presName="hierChild5" presStyleCnt="0"/>
      <dgm:spPr/>
      <dgm:t>
        <a:bodyPr/>
        <a:lstStyle/>
        <a:p>
          <a:endParaRPr lang="ru-RU"/>
        </a:p>
      </dgm:t>
    </dgm:pt>
    <dgm:pt modelId="{024DB25A-B1EB-4BA0-B32B-A04934C96DAB}" type="pres">
      <dgm:prSet presAssocID="{B068C08D-34F1-418D-934F-E20208E16BF5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1B496F0-491E-4538-9F86-AB883E59D434}" type="pres">
      <dgm:prSet presAssocID="{B706439D-6B65-4E26-97E8-DD77910C853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F3B183-5DB1-469D-8C53-61E770B10F79}" type="pres">
      <dgm:prSet presAssocID="{B706439D-6B65-4E26-97E8-DD77910C853E}" presName="rootComposite" presStyleCnt="0"/>
      <dgm:spPr/>
      <dgm:t>
        <a:bodyPr/>
        <a:lstStyle/>
        <a:p>
          <a:endParaRPr lang="ru-RU"/>
        </a:p>
      </dgm:t>
    </dgm:pt>
    <dgm:pt modelId="{AC1CEE05-8664-4DBC-A937-B3AA44B04CE0}" type="pres">
      <dgm:prSet presAssocID="{B706439D-6B65-4E26-97E8-DD77910C853E}" presName="rootText" presStyleLbl="node2" presStyleIdx="3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E6C5A-00D7-4065-ABE2-DE22A4672E27}" type="pres">
      <dgm:prSet presAssocID="{B706439D-6B65-4E26-97E8-DD77910C853E}" presName="rootConnector" presStyleLbl="node2" presStyleIdx="3" presStyleCnt="5"/>
      <dgm:spPr/>
      <dgm:t>
        <a:bodyPr/>
        <a:lstStyle/>
        <a:p>
          <a:endParaRPr lang="ru-RU"/>
        </a:p>
      </dgm:t>
    </dgm:pt>
    <dgm:pt modelId="{EAA4E1D5-7E1C-41E8-AA3B-215C0A1D1F29}" type="pres">
      <dgm:prSet presAssocID="{B706439D-6B65-4E26-97E8-DD77910C853E}" presName="hierChild4" presStyleCnt="0"/>
      <dgm:spPr/>
      <dgm:t>
        <a:bodyPr/>
        <a:lstStyle/>
        <a:p>
          <a:endParaRPr lang="ru-RU"/>
        </a:p>
      </dgm:t>
    </dgm:pt>
    <dgm:pt modelId="{2D1A6392-77B9-4E17-B245-76D80FB46525}" type="pres">
      <dgm:prSet presAssocID="{5734B12A-8CF3-473A-A36A-6CA1188CCBE3}" presName="Name37" presStyleLbl="parChTrans1D3" presStyleIdx="11" presStyleCnt="16"/>
      <dgm:spPr/>
      <dgm:t>
        <a:bodyPr/>
        <a:lstStyle/>
        <a:p>
          <a:endParaRPr lang="ru-RU"/>
        </a:p>
      </dgm:t>
    </dgm:pt>
    <dgm:pt modelId="{81052299-A525-4EA9-9F3F-67B94912D5F6}" type="pres">
      <dgm:prSet presAssocID="{78089817-68E1-44F5-B1F5-A660B05077C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47E5D2F-AB94-4370-8D1B-8F26FE461BF1}" type="pres">
      <dgm:prSet presAssocID="{78089817-68E1-44F5-B1F5-A660B05077CB}" presName="rootComposite" presStyleCnt="0"/>
      <dgm:spPr/>
      <dgm:t>
        <a:bodyPr/>
        <a:lstStyle/>
        <a:p>
          <a:endParaRPr lang="ru-RU"/>
        </a:p>
      </dgm:t>
    </dgm:pt>
    <dgm:pt modelId="{4768E2BE-5AF6-41E7-A4E3-E4697C4E071F}" type="pres">
      <dgm:prSet presAssocID="{78089817-68E1-44F5-B1F5-A660B05077CB}" presName="rootText" presStyleLbl="node3" presStyleIdx="11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480738-D09C-41F4-A141-F1D04F90ACB5}" type="pres">
      <dgm:prSet presAssocID="{78089817-68E1-44F5-B1F5-A660B05077CB}" presName="rootConnector" presStyleLbl="node3" presStyleIdx="11" presStyleCnt="16"/>
      <dgm:spPr/>
      <dgm:t>
        <a:bodyPr/>
        <a:lstStyle/>
        <a:p>
          <a:endParaRPr lang="ru-RU"/>
        </a:p>
      </dgm:t>
    </dgm:pt>
    <dgm:pt modelId="{238F4EAE-FA48-4128-A1A9-C162E37AC09B}" type="pres">
      <dgm:prSet presAssocID="{78089817-68E1-44F5-B1F5-A660B05077CB}" presName="hierChild4" presStyleCnt="0"/>
      <dgm:spPr/>
      <dgm:t>
        <a:bodyPr/>
        <a:lstStyle/>
        <a:p>
          <a:endParaRPr lang="ru-RU"/>
        </a:p>
      </dgm:t>
    </dgm:pt>
    <dgm:pt modelId="{7130D616-C8D9-498D-AE7E-541B12EAAC75}" type="pres">
      <dgm:prSet presAssocID="{78089817-68E1-44F5-B1F5-A660B05077CB}" presName="hierChild5" presStyleCnt="0"/>
      <dgm:spPr/>
      <dgm:t>
        <a:bodyPr/>
        <a:lstStyle/>
        <a:p>
          <a:endParaRPr lang="ru-RU"/>
        </a:p>
      </dgm:t>
    </dgm:pt>
    <dgm:pt modelId="{19AE1DD9-C0E1-482D-A56C-0E9004B1A26A}" type="pres">
      <dgm:prSet presAssocID="{6B5E056F-9DD1-4510-BDE4-C90C9E21E74C}" presName="Name37" presStyleLbl="parChTrans1D3" presStyleIdx="12" presStyleCnt="16"/>
      <dgm:spPr/>
      <dgm:t>
        <a:bodyPr/>
        <a:lstStyle/>
        <a:p>
          <a:endParaRPr lang="ru-RU"/>
        </a:p>
      </dgm:t>
    </dgm:pt>
    <dgm:pt modelId="{B43406B5-A2B5-4B6D-BA8C-C29AFBCB046D}" type="pres">
      <dgm:prSet presAssocID="{485A5BAE-6AA3-4A32-AF48-8414C0E0E80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6F9C517-3E8C-45D6-AE0B-4BB8494DB44F}" type="pres">
      <dgm:prSet presAssocID="{485A5BAE-6AA3-4A32-AF48-8414C0E0E801}" presName="rootComposite" presStyleCnt="0"/>
      <dgm:spPr/>
      <dgm:t>
        <a:bodyPr/>
        <a:lstStyle/>
        <a:p>
          <a:endParaRPr lang="ru-RU"/>
        </a:p>
      </dgm:t>
    </dgm:pt>
    <dgm:pt modelId="{59ECE554-1E62-4678-9F73-F7695CF5C660}" type="pres">
      <dgm:prSet presAssocID="{485A5BAE-6AA3-4A32-AF48-8414C0E0E801}" presName="rootText" presStyleLbl="node3" presStyleIdx="12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064C8-091F-4416-BE72-A889A273BF9D}" type="pres">
      <dgm:prSet presAssocID="{485A5BAE-6AA3-4A32-AF48-8414C0E0E801}" presName="rootConnector" presStyleLbl="node3" presStyleIdx="12" presStyleCnt="16"/>
      <dgm:spPr/>
      <dgm:t>
        <a:bodyPr/>
        <a:lstStyle/>
        <a:p>
          <a:endParaRPr lang="ru-RU"/>
        </a:p>
      </dgm:t>
    </dgm:pt>
    <dgm:pt modelId="{0B56E8C2-E1D2-439B-9D0C-D4B8F1823572}" type="pres">
      <dgm:prSet presAssocID="{485A5BAE-6AA3-4A32-AF48-8414C0E0E801}" presName="hierChild4" presStyleCnt="0"/>
      <dgm:spPr/>
      <dgm:t>
        <a:bodyPr/>
        <a:lstStyle/>
        <a:p>
          <a:endParaRPr lang="ru-RU"/>
        </a:p>
      </dgm:t>
    </dgm:pt>
    <dgm:pt modelId="{22BE920E-2208-42B1-8EC9-99F40F5F7D0F}" type="pres">
      <dgm:prSet presAssocID="{485A5BAE-6AA3-4A32-AF48-8414C0E0E801}" presName="hierChild5" presStyleCnt="0"/>
      <dgm:spPr/>
      <dgm:t>
        <a:bodyPr/>
        <a:lstStyle/>
        <a:p>
          <a:endParaRPr lang="ru-RU"/>
        </a:p>
      </dgm:t>
    </dgm:pt>
    <dgm:pt modelId="{5FEBD60E-A3B7-4609-8EAF-F72767CEADC4}" type="pres">
      <dgm:prSet presAssocID="{C74402B7-8B95-416E-9AA0-455F3787F951}" presName="Name37" presStyleLbl="parChTrans1D3" presStyleIdx="13" presStyleCnt="16"/>
      <dgm:spPr/>
      <dgm:t>
        <a:bodyPr/>
        <a:lstStyle/>
        <a:p>
          <a:endParaRPr lang="ru-RU"/>
        </a:p>
      </dgm:t>
    </dgm:pt>
    <dgm:pt modelId="{1D50AC77-0837-486F-96EC-428AC67620A6}" type="pres">
      <dgm:prSet presAssocID="{1D7D2A54-3B8C-492B-A648-3DC05BEC369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DC0EB8-92F1-4039-9021-695AAF0B4813}" type="pres">
      <dgm:prSet presAssocID="{1D7D2A54-3B8C-492B-A648-3DC05BEC3699}" presName="rootComposite" presStyleCnt="0"/>
      <dgm:spPr/>
      <dgm:t>
        <a:bodyPr/>
        <a:lstStyle/>
        <a:p>
          <a:endParaRPr lang="ru-RU"/>
        </a:p>
      </dgm:t>
    </dgm:pt>
    <dgm:pt modelId="{E1CA0099-C54D-414F-A859-94B8D1AD7666}" type="pres">
      <dgm:prSet presAssocID="{1D7D2A54-3B8C-492B-A648-3DC05BEC3699}" presName="rootText" presStyleLbl="node3" presStyleIdx="13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9C09A-163E-472C-86AA-748319102AE5}" type="pres">
      <dgm:prSet presAssocID="{1D7D2A54-3B8C-492B-A648-3DC05BEC3699}" presName="rootConnector" presStyleLbl="node3" presStyleIdx="13" presStyleCnt="16"/>
      <dgm:spPr/>
      <dgm:t>
        <a:bodyPr/>
        <a:lstStyle/>
        <a:p>
          <a:endParaRPr lang="ru-RU"/>
        </a:p>
      </dgm:t>
    </dgm:pt>
    <dgm:pt modelId="{E54E6E9F-9E51-4409-AF3F-7F234E30925F}" type="pres">
      <dgm:prSet presAssocID="{1D7D2A54-3B8C-492B-A648-3DC05BEC3699}" presName="hierChild4" presStyleCnt="0"/>
      <dgm:spPr/>
      <dgm:t>
        <a:bodyPr/>
        <a:lstStyle/>
        <a:p>
          <a:endParaRPr lang="ru-RU"/>
        </a:p>
      </dgm:t>
    </dgm:pt>
    <dgm:pt modelId="{FEBE8357-12A2-4BF3-8DA4-BF83A32FF48C}" type="pres">
      <dgm:prSet presAssocID="{1D7D2A54-3B8C-492B-A648-3DC05BEC3699}" presName="hierChild5" presStyleCnt="0"/>
      <dgm:spPr/>
      <dgm:t>
        <a:bodyPr/>
        <a:lstStyle/>
        <a:p>
          <a:endParaRPr lang="ru-RU"/>
        </a:p>
      </dgm:t>
    </dgm:pt>
    <dgm:pt modelId="{EAEE5DBC-FA23-4191-BC00-1F8ABD2DB7A2}" type="pres">
      <dgm:prSet presAssocID="{59D6D58C-E449-4724-B45A-BEF9DE212CC7}" presName="Name37" presStyleLbl="parChTrans1D3" presStyleIdx="14" presStyleCnt="16"/>
      <dgm:spPr/>
      <dgm:t>
        <a:bodyPr/>
        <a:lstStyle/>
        <a:p>
          <a:endParaRPr lang="ru-RU"/>
        </a:p>
      </dgm:t>
    </dgm:pt>
    <dgm:pt modelId="{2DC4CDAA-A628-46A8-BC4E-334CF8ABFEEB}" type="pres">
      <dgm:prSet presAssocID="{59D5ABD1-7969-45D8-8A8F-E7B62CD8393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FE77025-48F5-4806-BB4F-AEDAC899306B}" type="pres">
      <dgm:prSet presAssocID="{59D5ABD1-7969-45D8-8A8F-E7B62CD83935}" presName="rootComposite" presStyleCnt="0"/>
      <dgm:spPr/>
      <dgm:t>
        <a:bodyPr/>
        <a:lstStyle/>
        <a:p>
          <a:endParaRPr lang="ru-RU"/>
        </a:p>
      </dgm:t>
    </dgm:pt>
    <dgm:pt modelId="{F286EE75-52D0-42FB-B8EA-8A1A49DC0E0E}" type="pres">
      <dgm:prSet presAssocID="{59D5ABD1-7969-45D8-8A8F-E7B62CD83935}" presName="rootText" presStyleLbl="node3" presStyleIdx="14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9619C-812C-4766-AE7B-399FB744A837}" type="pres">
      <dgm:prSet presAssocID="{59D5ABD1-7969-45D8-8A8F-E7B62CD83935}" presName="rootConnector" presStyleLbl="node3" presStyleIdx="14" presStyleCnt="16"/>
      <dgm:spPr/>
      <dgm:t>
        <a:bodyPr/>
        <a:lstStyle/>
        <a:p>
          <a:endParaRPr lang="ru-RU"/>
        </a:p>
      </dgm:t>
    </dgm:pt>
    <dgm:pt modelId="{28751DF5-967D-4203-8448-9DDBF7B9449F}" type="pres">
      <dgm:prSet presAssocID="{59D5ABD1-7969-45D8-8A8F-E7B62CD83935}" presName="hierChild4" presStyleCnt="0"/>
      <dgm:spPr/>
      <dgm:t>
        <a:bodyPr/>
        <a:lstStyle/>
        <a:p>
          <a:endParaRPr lang="ru-RU"/>
        </a:p>
      </dgm:t>
    </dgm:pt>
    <dgm:pt modelId="{52F4703C-6F6B-4DA7-B0ED-3F57ADD33C41}" type="pres">
      <dgm:prSet presAssocID="{59D5ABD1-7969-45D8-8A8F-E7B62CD83935}" presName="hierChild5" presStyleCnt="0"/>
      <dgm:spPr/>
      <dgm:t>
        <a:bodyPr/>
        <a:lstStyle/>
        <a:p>
          <a:endParaRPr lang="ru-RU"/>
        </a:p>
      </dgm:t>
    </dgm:pt>
    <dgm:pt modelId="{F75A39E0-DB78-4830-AF2B-E23A29A3F281}" type="pres">
      <dgm:prSet presAssocID="{BDF634FF-D30F-45FC-AD2D-D1061528C070}" presName="Name37" presStyleLbl="parChTrans1D3" presStyleIdx="15" presStyleCnt="16"/>
      <dgm:spPr/>
      <dgm:t>
        <a:bodyPr/>
        <a:lstStyle/>
        <a:p>
          <a:endParaRPr lang="ru-RU"/>
        </a:p>
      </dgm:t>
    </dgm:pt>
    <dgm:pt modelId="{8EA02675-755E-4EA7-8855-3FAD5FACA07E}" type="pres">
      <dgm:prSet presAssocID="{CEB3083F-BA48-4A53-ABF3-D0F243FC7CF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4F4762-C77C-4C50-9466-588C13678706}" type="pres">
      <dgm:prSet presAssocID="{CEB3083F-BA48-4A53-ABF3-D0F243FC7CFD}" presName="rootComposite" presStyleCnt="0"/>
      <dgm:spPr/>
      <dgm:t>
        <a:bodyPr/>
        <a:lstStyle/>
        <a:p>
          <a:endParaRPr lang="ru-RU"/>
        </a:p>
      </dgm:t>
    </dgm:pt>
    <dgm:pt modelId="{4E6FC11F-2C21-40F3-AB63-8421BD160F90}" type="pres">
      <dgm:prSet presAssocID="{CEB3083F-BA48-4A53-ABF3-D0F243FC7CFD}" presName="rootText" presStyleLbl="node3" presStyleIdx="15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81B51-6437-4E97-952F-904809EB5135}" type="pres">
      <dgm:prSet presAssocID="{CEB3083F-BA48-4A53-ABF3-D0F243FC7CFD}" presName="rootConnector" presStyleLbl="node3" presStyleIdx="15" presStyleCnt="16"/>
      <dgm:spPr/>
      <dgm:t>
        <a:bodyPr/>
        <a:lstStyle/>
        <a:p>
          <a:endParaRPr lang="ru-RU"/>
        </a:p>
      </dgm:t>
    </dgm:pt>
    <dgm:pt modelId="{D053FE14-E302-481D-A166-F9C1A7703B2A}" type="pres">
      <dgm:prSet presAssocID="{CEB3083F-BA48-4A53-ABF3-D0F243FC7CFD}" presName="hierChild4" presStyleCnt="0"/>
      <dgm:spPr/>
      <dgm:t>
        <a:bodyPr/>
        <a:lstStyle/>
        <a:p>
          <a:endParaRPr lang="ru-RU"/>
        </a:p>
      </dgm:t>
    </dgm:pt>
    <dgm:pt modelId="{29E5ADFA-670A-4E8B-ADB9-F9A98D2D85BB}" type="pres">
      <dgm:prSet presAssocID="{CEB3083F-BA48-4A53-ABF3-D0F243FC7CFD}" presName="hierChild5" presStyleCnt="0"/>
      <dgm:spPr/>
      <dgm:t>
        <a:bodyPr/>
        <a:lstStyle/>
        <a:p>
          <a:endParaRPr lang="ru-RU"/>
        </a:p>
      </dgm:t>
    </dgm:pt>
    <dgm:pt modelId="{B4112B7E-E31C-4383-91C8-8241BD4DDEC1}" type="pres">
      <dgm:prSet presAssocID="{B706439D-6B65-4E26-97E8-DD77910C853E}" presName="hierChild5" presStyleCnt="0"/>
      <dgm:spPr/>
      <dgm:t>
        <a:bodyPr/>
        <a:lstStyle/>
        <a:p>
          <a:endParaRPr lang="ru-RU"/>
        </a:p>
      </dgm:t>
    </dgm:pt>
    <dgm:pt modelId="{7B15EA7F-99C3-466C-B681-A1C64858A9B7}" type="pres">
      <dgm:prSet presAssocID="{2DCE4ED5-A8C2-9244-9237-FBFCF3AA3DD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F86AEA59-DE9D-41CB-8FEF-B35065B53741}" type="pres">
      <dgm:prSet presAssocID="{5869EA88-4A07-3A47-B31A-B455FF7CDD1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2E1F66-F4D5-42A0-8F2F-94DCAC4D5C20}" type="pres">
      <dgm:prSet presAssocID="{5869EA88-4A07-3A47-B31A-B455FF7CDD1B}" presName="rootComposite" presStyleCnt="0"/>
      <dgm:spPr/>
      <dgm:t>
        <a:bodyPr/>
        <a:lstStyle/>
        <a:p>
          <a:endParaRPr lang="ru-RU"/>
        </a:p>
      </dgm:t>
    </dgm:pt>
    <dgm:pt modelId="{0762F892-A393-4D6E-899D-09C2EDE1CA24}" type="pres">
      <dgm:prSet presAssocID="{5869EA88-4A07-3A47-B31A-B455FF7CDD1B}" presName="rootText" presStyleLbl="node2" presStyleIdx="4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964E2-469B-4DFE-A75E-9855B746469F}" type="pres">
      <dgm:prSet presAssocID="{5869EA88-4A07-3A47-B31A-B455FF7CDD1B}" presName="rootConnector" presStyleLbl="node2" presStyleIdx="4" presStyleCnt="5"/>
      <dgm:spPr/>
      <dgm:t>
        <a:bodyPr/>
        <a:lstStyle/>
        <a:p>
          <a:endParaRPr lang="ru-RU"/>
        </a:p>
      </dgm:t>
    </dgm:pt>
    <dgm:pt modelId="{53ECBE8A-D97C-4117-9448-7815CF791B64}" type="pres">
      <dgm:prSet presAssocID="{5869EA88-4A07-3A47-B31A-B455FF7CDD1B}" presName="hierChild4" presStyleCnt="0"/>
      <dgm:spPr/>
      <dgm:t>
        <a:bodyPr/>
        <a:lstStyle/>
        <a:p>
          <a:endParaRPr lang="ru-RU"/>
        </a:p>
      </dgm:t>
    </dgm:pt>
    <dgm:pt modelId="{3B020C07-AC4B-4EB1-B24E-FB620F88948A}" type="pres">
      <dgm:prSet presAssocID="{5869EA88-4A07-3A47-B31A-B455FF7CDD1B}" presName="hierChild5" presStyleCnt="0"/>
      <dgm:spPr/>
      <dgm:t>
        <a:bodyPr/>
        <a:lstStyle/>
        <a:p>
          <a:endParaRPr lang="ru-RU"/>
        </a:p>
      </dgm:t>
    </dgm:pt>
    <dgm:pt modelId="{AF78B525-ADC7-45AC-91B9-7826AB70F355}" type="pres">
      <dgm:prSet presAssocID="{3E26E2F5-205B-497B-95CD-C1CB8BB608F0}" presName="hierChild3" presStyleCnt="0"/>
      <dgm:spPr/>
      <dgm:t>
        <a:bodyPr/>
        <a:lstStyle/>
        <a:p>
          <a:endParaRPr lang="ru-RU"/>
        </a:p>
      </dgm:t>
    </dgm:pt>
  </dgm:ptLst>
  <dgm:cxnLst>
    <dgm:cxn modelId="{455554AB-5B9C-46CE-9F3F-766857C5AA5C}" type="presOf" srcId="{4E1E2D48-C8FD-42E6-A4E3-2A51964EFB89}" destId="{CD154E10-AEBB-4FC3-A84B-8AD885361303}" srcOrd="0" destOrd="0" presId="urn:microsoft.com/office/officeart/2005/8/layout/orgChart1"/>
    <dgm:cxn modelId="{5D105CD2-4900-4B83-89BF-48EDE17E0B7C}" type="presOf" srcId="{BCA04D7F-4A11-493D-9041-F522EFBA3ED2}" destId="{1DD74D0B-5494-4CF5-BD75-537619584DD6}" srcOrd="0" destOrd="0" presId="urn:microsoft.com/office/officeart/2005/8/layout/orgChart1"/>
    <dgm:cxn modelId="{88A73AEB-0E43-4B64-94F7-46495E0E3FED}" type="presOf" srcId="{F38E964D-F9E4-49DB-8709-45C4EB4CCD02}" destId="{46986467-9FF3-4350-86A2-B1F593085CE3}" srcOrd="0" destOrd="0" presId="urn:microsoft.com/office/officeart/2005/8/layout/orgChart1"/>
    <dgm:cxn modelId="{FF52620B-9D36-4323-897C-1CC4E7381C90}" type="presOf" srcId="{6E81F656-F3C7-42C4-8261-ABC4FB6FD3E1}" destId="{CBDB86C8-F6C2-4D5D-89A5-567704AF2F02}" srcOrd="1" destOrd="0" presId="urn:microsoft.com/office/officeart/2005/8/layout/orgChart1"/>
    <dgm:cxn modelId="{ED425904-C6D0-460D-B03D-97279EA3F6F9}" type="presOf" srcId="{0E51B3A2-EBB2-4F7F-B3FD-75D49E270547}" destId="{0D7DEE64-9C7E-47F9-A385-8F29C2338C9F}" srcOrd="0" destOrd="0" presId="urn:microsoft.com/office/officeart/2005/8/layout/orgChart1"/>
    <dgm:cxn modelId="{F764DDDF-8C1D-4966-A50F-3CA590A37075}" type="presOf" srcId="{F38E964D-F9E4-49DB-8709-45C4EB4CCD02}" destId="{C0FD5A74-70FC-40FA-818F-C11265749169}" srcOrd="1" destOrd="0" presId="urn:microsoft.com/office/officeart/2005/8/layout/orgChart1"/>
    <dgm:cxn modelId="{386317DB-D6B8-4844-B131-192860AED86C}" type="presOf" srcId="{793B334F-6457-4C8F-8ED1-9201A6B82186}" destId="{A893B306-6B28-4E48-AFF7-8D16CB65BFCC}" srcOrd="1" destOrd="0" presId="urn:microsoft.com/office/officeart/2005/8/layout/orgChart1"/>
    <dgm:cxn modelId="{10BD3D3C-3FF7-4F0A-A378-6AE027EA0478}" srcId="{DA74F573-137F-487C-8234-F3B267C575CE}" destId="{F1067699-D88A-4B54-B8F8-9B65FC64E544}" srcOrd="0" destOrd="0" parTransId="{BCA04D7F-4A11-493D-9041-F522EFBA3ED2}" sibTransId="{53B6C562-3812-4A1F-A87F-A2F028BE61CE}"/>
    <dgm:cxn modelId="{35B22F60-20FB-4A86-B79B-A70E0D30EFF5}" type="presOf" srcId="{CD92FEB3-1692-4304-9069-006A9B426B73}" destId="{4AF1A12F-B5DC-49E1-BB66-91A46843BAC6}" srcOrd="1" destOrd="0" presId="urn:microsoft.com/office/officeart/2005/8/layout/orgChart1"/>
    <dgm:cxn modelId="{BAAEB462-74F7-416B-B236-FF992EDBCC38}" type="presOf" srcId="{A298110D-A873-4783-B82D-2A2EBB40E96A}" destId="{143CC289-360D-46CE-AB42-0729B464A556}" srcOrd="1" destOrd="0" presId="urn:microsoft.com/office/officeart/2005/8/layout/orgChart1"/>
    <dgm:cxn modelId="{DAE99694-14C9-4EFE-9506-39A8009A3F22}" type="presOf" srcId="{28996BFE-6CAC-46E0-98C6-65614D38A404}" destId="{2B484F6F-5029-4110-98DF-71DB7DF05AD3}" srcOrd="0" destOrd="0" presId="urn:microsoft.com/office/officeart/2005/8/layout/orgChart1"/>
    <dgm:cxn modelId="{6CE4135A-64EA-4C57-8D58-6C39217EFFEF}" type="presOf" srcId="{59D5ABD1-7969-45D8-8A8F-E7B62CD83935}" destId="{E119619C-812C-4766-AE7B-399FB744A837}" srcOrd="1" destOrd="0" presId="urn:microsoft.com/office/officeart/2005/8/layout/orgChart1"/>
    <dgm:cxn modelId="{1DFFE274-099A-4BC4-A838-0A0FE6BD165D}" type="presOf" srcId="{B8F6B451-4621-43AE-963B-E39B5B40CA23}" destId="{4600838D-3551-4425-998A-50E661B7CA7D}" srcOrd="0" destOrd="0" presId="urn:microsoft.com/office/officeart/2005/8/layout/orgChart1"/>
    <dgm:cxn modelId="{3C6A165C-E931-4F05-BE94-3BC747391C63}" type="presOf" srcId="{1D7D2A54-3B8C-492B-A648-3DC05BEC3699}" destId="{E1CA0099-C54D-414F-A859-94B8D1AD7666}" srcOrd="0" destOrd="0" presId="urn:microsoft.com/office/officeart/2005/8/layout/orgChart1"/>
    <dgm:cxn modelId="{3DE91024-596C-4CE1-B059-6B5D5E485AD9}" srcId="{F38E964D-F9E4-49DB-8709-45C4EB4CCD02}" destId="{5A3538E7-4091-4D01-85C8-DDDC2760AF6C}" srcOrd="5" destOrd="0" parTransId="{E486EB93-554D-4123-B28D-2827C568543A}" sibTransId="{E9AFC4C5-A9B3-4AC8-8FDB-2CA59E0F3F4C}"/>
    <dgm:cxn modelId="{D1E19C84-A9CE-4D30-B413-BF10A1E14BB0}" srcId="{7D93C548-4ADE-459C-91D5-6D11C8ED8E22}" destId="{CD92FEB3-1692-4304-9069-006A9B426B73}" srcOrd="0" destOrd="0" parTransId="{155F6BD2-3964-42CA-BCF4-794B021C6A1D}" sibTransId="{11441B60-A40F-40E4-8952-D671E62F4CED}"/>
    <dgm:cxn modelId="{290F47FD-02C5-40A5-AD0C-26579AE81407}" srcId="{F38E964D-F9E4-49DB-8709-45C4EB4CCD02}" destId="{F07D38F6-49CE-4D9A-8467-69A77205EB6C}" srcOrd="2" destOrd="0" parTransId="{E23EDD01-7206-4BAB-83B6-C29A5CC25065}" sibTransId="{A3B722E0-5EFD-4039-B810-239A92814C00}"/>
    <dgm:cxn modelId="{E91E2F5B-3F1B-4BF3-B3FB-588A08F4830D}" type="presOf" srcId="{3E26E2F5-205B-497B-95CD-C1CB8BB608F0}" destId="{AF1C66C4-2797-4A1B-A2D2-212F19F82160}" srcOrd="0" destOrd="0" presId="urn:microsoft.com/office/officeart/2005/8/layout/orgChart1"/>
    <dgm:cxn modelId="{E551996A-7BFB-45B5-A950-01639A74A696}" srcId="{B706439D-6B65-4E26-97E8-DD77910C853E}" destId="{CEB3083F-BA48-4A53-ABF3-D0F243FC7CFD}" srcOrd="4" destOrd="0" parTransId="{BDF634FF-D30F-45FC-AD2D-D1061528C070}" sibTransId="{9B854D05-B906-40BE-8DB2-F9DDA8C42705}"/>
    <dgm:cxn modelId="{2CFFA54F-A519-4AD0-8BE0-61B13EBB3EAE}" type="presOf" srcId="{6B5E056F-9DD1-4510-BDE4-C90C9E21E74C}" destId="{19AE1DD9-C0E1-482D-A56C-0E9004B1A26A}" srcOrd="0" destOrd="0" presId="urn:microsoft.com/office/officeart/2005/8/layout/orgChart1"/>
    <dgm:cxn modelId="{62CBC606-8780-4CB9-9B47-026C88628526}" srcId="{F38E964D-F9E4-49DB-8709-45C4EB4CCD02}" destId="{793B334F-6457-4C8F-8ED1-9201A6B82186}" srcOrd="6" destOrd="0" parTransId="{785D37EB-3574-437C-8EA6-44BAB0666FD5}" sibTransId="{44268A2F-1965-4291-9BD5-DCB6FD78C875}"/>
    <dgm:cxn modelId="{453653D6-6513-4583-9D19-06E59C1AA238}" type="presOf" srcId="{46268D6F-C3A5-46E1-ABB5-52DFB0588875}" destId="{53D24C23-FB3B-4365-996A-9857D637E6FD}" srcOrd="0" destOrd="0" presId="urn:microsoft.com/office/officeart/2005/8/layout/orgChart1"/>
    <dgm:cxn modelId="{E9CC3C74-3927-4933-92B2-237A56489C02}" type="presOf" srcId="{E23EDD01-7206-4BAB-83B6-C29A5CC25065}" destId="{83FC8626-7740-40D6-9656-C64EA077689F}" srcOrd="0" destOrd="0" presId="urn:microsoft.com/office/officeart/2005/8/layout/orgChart1"/>
    <dgm:cxn modelId="{E4BE7595-4A01-4483-9252-21B87278E9AC}" type="presOf" srcId="{5869EA88-4A07-3A47-B31A-B455FF7CDD1B}" destId="{0762F892-A393-4D6E-899D-09C2EDE1CA24}" srcOrd="0" destOrd="0" presId="urn:microsoft.com/office/officeart/2005/8/layout/orgChart1"/>
    <dgm:cxn modelId="{A2B16097-D250-4893-BCEE-B7D0A0C2B5FE}" type="presOf" srcId="{88B18E0B-2CF6-4345-9C50-539C26372E26}" destId="{C5A1D892-3C59-4199-99E1-56A6B2A330F2}" srcOrd="0" destOrd="0" presId="urn:microsoft.com/office/officeart/2005/8/layout/orgChart1"/>
    <dgm:cxn modelId="{6095D76E-5FF8-4A90-9837-5AD1B90E5DE8}" type="presOf" srcId="{793B334F-6457-4C8F-8ED1-9201A6B82186}" destId="{EDA11884-510E-4472-9DE4-581B771B2F7C}" srcOrd="0" destOrd="0" presId="urn:microsoft.com/office/officeart/2005/8/layout/orgChart1"/>
    <dgm:cxn modelId="{75AEEE43-6904-468D-B95E-8CB47F22C424}" type="presOf" srcId="{B068C08D-34F1-418D-934F-E20208E16BF5}" destId="{024DB25A-B1EB-4BA0-B32B-A04934C96DAB}" srcOrd="0" destOrd="0" presId="urn:microsoft.com/office/officeart/2005/8/layout/orgChart1"/>
    <dgm:cxn modelId="{0EA7C11B-E765-4BD5-B8AC-9AA238E8FF11}" type="presOf" srcId="{CEB3083F-BA48-4A53-ABF3-D0F243FC7CFD}" destId="{65B81B51-6437-4E97-952F-904809EB5135}" srcOrd="1" destOrd="0" presId="urn:microsoft.com/office/officeart/2005/8/layout/orgChart1"/>
    <dgm:cxn modelId="{C0CAD619-3EE7-4857-A448-3A350D3FD001}" srcId="{7D93C548-4ADE-459C-91D5-6D11C8ED8E22}" destId="{DA8D7C7F-F775-4F0E-AD8E-87755016A078}" srcOrd="1" destOrd="0" parTransId="{63DC9DAF-3DC9-423A-9AB2-807A14667C9C}" sibTransId="{4EEBF5E5-407D-40EE-892F-38D71BE0FC40}"/>
    <dgm:cxn modelId="{C92162E1-5678-4C04-B5D9-14C1CFCEBD70}" type="presOf" srcId="{1D7D2A54-3B8C-492B-A648-3DC05BEC3699}" destId="{9189C09A-163E-472C-86AA-748319102AE5}" srcOrd="1" destOrd="0" presId="urn:microsoft.com/office/officeart/2005/8/layout/orgChart1"/>
    <dgm:cxn modelId="{DF7F2494-0AB5-4AF1-A0EE-A67C06F3DE7B}" type="presOf" srcId="{DA8D7C7F-F775-4F0E-AD8E-87755016A078}" destId="{08A0917E-953C-4EF0-962E-DDBC2AD4796A}" srcOrd="1" destOrd="0" presId="urn:microsoft.com/office/officeart/2005/8/layout/orgChart1"/>
    <dgm:cxn modelId="{6EB627D8-F4F2-46F7-A017-AC6BD3CC79FE}" type="presOf" srcId="{B2CEBD8D-D71C-49EC-AA32-F605768A730F}" destId="{9BF36D29-4AC3-4C3A-BB23-95399D348D8A}" srcOrd="0" destOrd="0" presId="urn:microsoft.com/office/officeart/2005/8/layout/orgChart1"/>
    <dgm:cxn modelId="{36A62DC8-6A1D-4E9B-9A2C-883EBE971CC3}" srcId="{B706439D-6B65-4E26-97E8-DD77910C853E}" destId="{1D7D2A54-3B8C-492B-A648-3DC05BEC3699}" srcOrd="2" destOrd="0" parTransId="{C74402B7-8B95-416E-9AA0-455F3787F951}" sibTransId="{5BF3E64B-0ADD-482D-ADA0-3A7B1F83F266}"/>
    <dgm:cxn modelId="{CB9FCE65-76A5-6548-A593-256369BEE59A}" srcId="{3E26E2F5-205B-497B-95CD-C1CB8BB608F0}" destId="{5869EA88-4A07-3A47-B31A-B455FF7CDD1B}" srcOrd="4" destOrd="0" parTransId="{2DCE4ED5-A8C2-9244-9237-FBFCF3AA3DD5}" sibTransId="{DEBE84A4-68B3-D546-B59C-5CEFE7FDE237}"/>
    <dgm:cxn modelId="{FECF9BAD-593B-4B56-8315-36ECDA8BD74E}" type="presOf" srcId="{78089817-68E1-44F5-B1F5-A660B05077CB}" destId="{F2480738-D09C-41F4-A141-F1D04F90ACB5}" srcOrd="1" destOrd="0" presId="urn:microsoft.com/office/officeart/2005/8/layout/orgChart1"/>
    <dgm:cxn modelId="{B5927021-6F12-4EDD-9247-18EF298E9D66}" srcId="{3E26E2F5-205B-497B-95CD-C1CB8BB608F0}" destId="{F38E964D-F9E4-49DB-8709-45C4EB4CCD02}" srcOrd="1" destOrd="0" parTransId="{7D9F1623-791E-45DC-8110-E22D52C6A512}" sibTransId="{A27BD9F2-13AD-4355-B19E-F6FBA499AFD3}"/>
    <dgm:cxn modelId="{E95431CE-C6C8-4913-BA6E-A35320BCD369}" type="presOf" srcId="{7DBC6241-8D68-410A-84EE-94A2AE4609BA}" destId="{20661C2C-9FB7-4D93-85FC-B354719251D1}" srcOrd="0" destOrd="0" presId="urn:microsoft.com/office/officeart/2005/8/layout/orgChart1"/>
    <dgm:cxn modelId="{FDF902B2-0A55-4D55-A5B5-A15EBAB03597}" type="presOf" srcId="{0E51B3A2-EBB2-4F7F-B3FD-75D49E270547}" destId="{ED8CF91E-902A-4CEE-B069-80BE3B8D5162}" srcOrd="1" destOrd="0" presId="urn:microsoft.com/office/officeart/2005/8/layout/orgChart1"/>
    <dgm:cxn modelId="{D3C68D2E-A58E-4B73-9603-800041BB268B}" type="presOf" srcId="{345310E3-CADE-4236-8E5D-1611FDCF7437}" destId="{00A67554-E541-4941-8E1F-8F4229D5E199}" srcOrd="1" destOrd="0" presId="urn:microsoft.com/office/officeart/2005/8/layout/orgChart1"/>
    <dgm:cxn modelId="{DA639FC0-A01E-45FA-90AD-BF3D4D17DDF9}" type="presOf" srcId="{DA74F573-137F-487C-8234-F3B267C575CE}" destId="{DB8EA05A-F8E6-41CE-89A1-C96D7E9D8D87}" srcOrd="1" destOrd="0" presId="urn:microsoft.com/office/officeart/2005/8/layout/orgChart1"/>
    <dgm:cxn modelId="{2BCEB82F-27E5-407B-8D8F-3FC567899123}" srcId="{3E26E2F5-205B-497B-95CD-C1CB8BB608F0}" destId="{B706439D-6B65-4E26-97E8-DD77910C853E}" srcOrd="3" destOrd="0" parTransId="{B068C08D-34F1-418D-934F-E20208E16BF5}" sibTransId="{C5E71CBE-12AC-41DD-87A7-35D0415F19CB}"/>
    <dgm:cxn modelId="{0CF80519-29BB-452C-8405-BD4142EAD4EF}" srcId="{3E26E2F5-205B-497B-95CD-C1CB8BB608F0}" destId="{53F58BAA-AAF8-4FF9-B13C-E0D9E4E50EBE}" srcOrd="0" destOrd="0" parTransId="{EAF82F9C-E24B-4816-996C-C160FC9E6D0D}" sibTransId="{EED0D259-53EA-41CE-BC07-8836D0F8454E}"/>
    <dgm:cxn modelId="{300A52E6-19A7-4F39-A888-B14F148C54EA}" type="presOf" srcId="{F07D38F6-49CE-4D9A-8467-69A77205EB6C}" destId="{E6427B13-A564-4D84-8BBF-54CD35D19628}" srcOrd="0" destOrd="0" presId="urn:microsoft.com/office/officeart/2005/8/layout/orgChart1"/>
    <dgm:cxn modelId="{83614692-193B-4D88-BAE9-833614C7C640}" type="presOf" srcId="{2DCE4ED5-A8C2-9244-9237-FBFCF3AA3DD5}" destId="{7B15EA7F-99C3-466C-B681-A1C64858A9B7}" srcOrd="0" destOrd="0" presId="urn:microsoft.com/office/officeart/2005/8/layout/orgChart1"/>
    <dgm:cxn modelId="{D2B9ED5F-A473-4944-8C34-8858A3F3251B}" type="presOf" srcId="{E486EB93-554D-4123-B28D-2827C568543A}" destId="{1529FC84-2193-425A-9172-6F3009E1CCEB}" srcOrd="0" destOrd="0" presId="urn:microsoft.com/office/officeart/2005/8/layout/orgChart1"/>
    <dgm:cxn modelId="{2BBCFBBF-C1F3-4FD6-B34F-2666622531C2}" type="presOf" srcId="{9DDAFA74-4073-4B3B-9582-85C0EEA6366F}" destId="{33B20180-3DF9-4A9A-86D4-48268006D170}" srcOrd="0" destOrd="0" presId="urn:microsoft.com/office/officeart/2005/8/layout/orgChart1"/>
    <dgm:cxn modelId="{DB31E40C-233F-43C9-B9E9-6CBE097F61B0}" srcId="{53F58BAA-AAF8-4FF9-B13C-E0D9E4E50EBE}" destId="{824314DC-CC46-4A1A-A648-0E4B4250949D}" srcOrd="1" destOrd="0" parTransId="{9DDAFA74-4073-4B3B-9582-85C0EEA6366F}" sibTransId="{0E3603AE-4ACA-4DDC-B25B-39BBE4AD616D}"/>
    <dgm:cxn modelId="{6F246D1D-8495-4271-8775-96C4EEFA1985}" type="presOf" srcId="{5A3538E7-4091-4D01-85C8-DDDC2760AF6C}" destId="{E612CA33-D298-4381-8C35-B08B29A83EB1}" srcOrd="0" destOrd="0" presId="urn:microsoft.com/office/officeart/2005/8/layout/orgChart1"/>
    <dgm:cxn modelId="{04D4E1EB-C352-4C11-BB06-0E011F86D349}" srcId="{F38E964D-F9E4-49DB-8709-45C4EB4CCD02}" destId="{B8F6B451-4621-43AE-963B-E39B5B40CA23}" srcOrd="4" destOrd="0" parTransId="{28996BFE-6CAC-46E0-98C6-65614D38A404}" sibTransId="{A1924646-FF8C-4C6C-93F8-22B055C0F1BA}"/>
    <dgm:cxn modelId="{BE7BD12C-E769-445F-9D7B-5950286ADF41}" type="presOf" srcId="{5869EA88-4A07-3A47-B31A-B455FF7CDD1B}" destId="{339964E2-469B-4DFE-A75E-9855B746469F}" srcOrd="1" destOrd="0" presId="urn:microsoft.com/office/officeart/2005/8/layout/orgChart1"/>
    <dgm:cxn modelId="{001AAED1-22FE-4BC3-AD59-7895811F18C6}" type="presOf" srcId="{46268D6F-C3A5-46E1-ABB5-52DFB0588875}" destId="{8D77EBDC-9CFB-4EA4-BF56-D0726E2FBD8D}" srcOrd="1" destOrd="0" presId="urn:microsoft.com/office/officeart/2005/8/layout/orgChart1"/>
    <dgm:cxn modelId="{6094B380-E045-40AA-BAAA-210B3E77A742}" type="presOf" srcId="{824314DC-CC46-4A1A-A648-0E4B4250949D}" destId="{609280FE-A503-4CC6-893A-7DDCB3ABE4DC}" srcOrd="0" destOrd="0" presId="urn:microsoft.com/office/officeart/2005/8/layout/orgChart1"/>
    <dgm:cxn modelId="{F17D962D-B5FE-4722-B8B0-A927E787608F}" type="presOf" srcId="{F1067699-D88A-4B54-B8F8-9B65FC64E544}" destId="{CDC7ABC6-D2D0-44B1-85B0-1029E9B9D6D5}" srcOrd="1" destOrd="0" presId="urn:microsoft.com/office/officeart/2005/8/layout/orgChart1"/>
    <dgm:cxn modelId="{A9E65C2B-71EB-4384-9DF7-08A29606EB1F}" type="presOf" srcId="{DA74F573-137F-487C-8234-F3B267C575CE}" destId="{4ECA0DE4-245A-4B7D-A842-AF402BF8F832}" srcOrd="0" destOrd="0" presId="urn:microsoft.com/office/officeart/2005/8/layout/orgChart1"/>
    <dgm:cxn modelId="{40C36CE0-0728-4153-9285-558187B430B0}" srcId="{A5ED3B04-5F3C-4CD3-B997-1DA57D31B2C9}" destId="{3E26E2F5-205B-497B-95CD-C1CB8BB608F0}" srcOrd="0" destOrd="0" parTransId="{006CC675-D318-43E3-936F-62F333D93E20}" sibTransId="{AB693DA2-98CA-4B72-A736-E958810C3926}"/>
    <dgm:cxn modelId="{714AE011-94CC-45F2-A5A6-C88240C55AA9}" type="presOf" srcId="{EAF82F9C-E24B-4816-996C-C160FC9E6D0D}" destId="{AA347D2A-0670-43C7-9D0C-9E9EC81B0493}" srcOrd="0" destOrd="0" presId="urn:microsoft.com/office/officeart/2005/8/layout/orgChart1"/>
    <dgm:cxn modelId="{AA717CC0-DE11-4083-AD1B-64721EF2FC2D}" type="presOf" srcId="{3E26E2F5-205B-497B-95CD-C1CB8BB608F0}" destId="{028EA042-22C3-4809-B85A-3361D64DD7AF}" srcOrd="1" destOrd="0" presId="urn:microsoft.com/office/officeart/2005/8/layout/orgChart1"/>
    <dgm:cxn modelId="{F97A1CD8-DDF6-4B38-A630-D616CE829918}" type="presOf" srcId="{CD92FEB3-1692-4304-9069-006A9B426B73}" destId="{89FBCCFF-7E65-4A7A-9F6F-236C7D6340DB}" srcOrd="0" destOrd="0" presId="urn:microsoft.com/office/officeart/2005/8/layout/orgChart1"/>
    <dgm:cxn modelId="{867BCC6A-D2B9-46DC-982B-4C60C17A7624}" type="presOf" srcId="{824314DC-CC46-4A1A-A648-0E4B4250949D}" destId="{9A86C826-FEC9-4ECE-8251-DC7079FF9188}" srcOrd="1" destOrd="0" presId="urn:microsoft.com/office/officeart/2005/8/layout/orgChart1"/>
    <dgm:cxn modelId="{82EA152C-D87B-4423-8C43-C37896064262}" srcId="{F38E964D-F9E4-49DB-8709-45C4EB4CCD02}" destId="{CF792720-3F68-405F-965D-C995BF2EA602}" srcOrd="3" destOrd="0" parTransId="{1973F78F-BE8B-411B-8E8C-9800BCD0FD00}" sibTransId="{48A9FE10-6763-4E0C-BE10-92189DE831DB}"/>
    <dgm:cxn modelId="{5EC207B2-DB4C-41BD-A00D-9A98AAEF80C9}" type="presOf" srcId="{53F58BAA-AAF8-4FF9-B13C-E0D9E4E50EBE}" destId="{64D883F6-77D5-465B-8A2B-A5E909782C67}" srcOrd="0" destOrd="0" presId="urn:microsoft.com/office/officeart/2005/8/layout/orgChart1"/>
    <dgm:cxn modelId="{A331D758-1C0C-400A-B82A-750CD19FF855}" type="presOf" srcId="{A298110D-A873-4783-B82D-2A2EBB40E96A}" destId="{3385BFDC-0E3C-418A-BF5D-DA9370AE9766}" srcOrd="0" destOrd="0" presId="urn:microsoft.com/office/officeart/2005/8/layout/orgChart1"/>
    <dgm:cxn modelId="{47E8C46D-4E11-42EF-8542-0991440DF068}" srcId="{7D93C548-4ADE-459C-91D5-6D11C8ED8E22}" destId="{A298110D-A873-4783-B82D-2A2EBB40E96A}" srcOrd="2" destOrd="0" parTransId="{9DBBE34F-3D10-4B46-A64F-0E33E608BE3F}" sibTransId="{7EDC5286-6100-44EF-B4A8-E9F342019849}"/>
    <dgm:cxn modelId="{FB343217-EDD7-48E4-8C9A-399E55E5FC9A}" type="presOf" srcId="{7D9F1623-791E-45DC-8110-E22D52C6A512}" destId="{E8EE16D5-B690-470E-8304-4A5647741EF8}" srcOrd="0" destOrd="0" presId="urn:microsoft.com/office/officeart/2005/8/layout/orgChart1"/>
    <dgm:cxn modelId="{7A4C0687-7EBC-4B2A-A4D1-C9E78CB92A27}" type="presOf" srcId="{1973F78F-BE8B-411B-8E8C-9800BCD0FD00}" destId="{921F6D23-3479-4E76-A6BF-8D105D1F6492}" srcOrd="0" destOrd="0" presId="urn:microsoft.com/office/officeart/2005/8/layout/orgChart1"/>
    <dgm:cxn modelId="{A9DF3BD4-B6E1-4B9D-9275-B078DBA86E2E}" type="presOf" srcId="{485A5BAE-6AA3-4A32-AF48-8414C0E0E801}" destId="{3BD064C8-091F-4416-BE72-A889A273BF9D}" srcOrd="1" destOrd="0" presId="urn:microsoft.com/office/officeart/2005/8/layout/orgChart1"/>
    <dgm:cxn modelId="{F480581E-3E74-49CE-BF5E-3B05D7F848AA}" type="presOf" srcId="{C74402B7-8B95-416E-9AA0-455F3787F951}" destId="{5FEBD60E-A3B7-4609-8EAF-F72767CEADC4}" srcOrd="0" destOrd="0" presId="urn:microsoft.com/office/officeart/2005/8/layout/orgChart1"/>
    <dgm:cxn modelId="{814DD34B-A363-4161-AAAC-710B18106893}" srcId="{53F58BAA-AAF8-4FF9-B13C-E0D9E4E50EBE}" destId="{0E51B3A2-EBB2-4F7F-B3FD-75D49E270547}" srcOrd="0" destOrd="0" parTransId="{7DBC6241-8D68-410A-84EE-94A2AE4609BA}" sibTransId="{D95F9D38-F228-4591-80DF-E20013CEFE25}"/>
    <dgm:cxn modelId="{05D141D7-C285-44A2-8CD8-E38F32E34197}" type="presOf" srcId="{B706439D-6B65-4E26-97E8-DD77910C853E}" destId="{AC1CEE05-8664-4DBC-A937-B3AA44B04CE0}" srcOrd="0" destOrd="0" presId="urn:microsoft.com/office/officeart/2005/8/layout/orgChart1"/>
    <dgm:cxn modelId="{298E6914-9554-447A-B01C-32E8C308EAD9}" type="presOf" srcId="{CF792720-3F68-405F-965D-C995BF2EA602}" destId="{FAC0AC60-F91D-443C-895B-74377014CBEE}" srcOrd="1" destOrd="0" presId="urn:microsoft.com/office/officeart/2005/8/layout/orgChart1"/>
    <dgm:cxn modelId="{0B7F8FB1-92A4-4989-8D9F-122B3D012A06}" srcId="{DA74F573-137F-487C-8234-F3B267C575CE}" destId="{7D93C548-4ADE-459C-91D5-6D11C8ED8E22}" srcOrd="1" destOrd="0" parTransId="{4E1E2D48-C8FD-42E6-A4E3-2A51964EFB89}" sibTransId="{0686CF31-F459-47E4-8A02-6384D28B02AE}"/>
    <dgm:cxn modelId="{BC46092C-AEF5-48CF-8CC4-C5A410D28519}" type="presOf" srcId="{DA8D7C7F-F775-4F0E-AD8E-87755016A078}" destId="{32C34911-EFC1-4D3C-A0A8-2368EC8DCE37}" srcOrd="0" destOrd="0" presId="urn:microsoft.com/office/officeart/2005/8/layout/orgChart1"/>
    <dgm:cxn modelId="{A026EF33-7F2D-4D41-916C-42696B558D33}" type="presOf" srcId="{59D5ABD1-7969-45D8-8A8F-E7B62CD83935}" destId="{F286EE75-52D0-42FB-B8EA-8A1A49DC0E0E}" srcOrd="0" destOrd="0" presId="urn:microsoft.com/office/officeart/2005/8/layout/orgChart1"/>
    <dgm:cxn modelId="{95C8F3EA-6D8E-4337-8EDC-69E40D6B3E59}" srcId="{B706439D-6B65-4E26-97E8-DD77910C853E}" destId="{485A5BAE-6AA3-4A32-AF48-8414C0E0E801}" srcOrd="1" destOrd="0" parTransId="{6B5E056F-9DD1-4510-BDE4-C90C9E21E74C}" sibTransId="{E3B81443-6C54-4D48-A467-EE322977E5F2}"/>
    <dgm:cxn modelId="{75334BD8-5B81-44B6-A9A2-98D6866371BA}" type="presOf" srcId="{7D93C548-4ADE-459C-91D5-6D11C8ED8E22}" destId="{7E46A5D2-5BB5-4137-8D48-E3C0C22B4EA4}" srcOrd="1" destOrd="0" presId="urn:microsoft.com/office/officeart/2005/8/layout/orgChart1"/>
    <dgm:cxn modelId="{79C91B05-93A5-4238-9033-FE251D8A90AB}" type="presOf" srcId="{485A5BAE-6AA3-4A32-AF48-8414C0E0E801}" destId="{59ECE554-1E62-4678-9F73-F7695CF5C660}" srcOrd="0" destOrd="0" presId="urn:microsoft.com/office/officeart/2005/8/layout/orgChart1"/>
    <dgm:cxn modelId="{070CA50E-9A00-426F-8EBE-09141E6A5A35}" srcId="{7D93C548-4ADE-459C-91D5-6D11C8ED8E22}" destId="{6E81F656-F3C7-42C4-8261-ABC4FB6FD3E1}" srcOrd="3" destOrd="0" parTransId="{B2CEBD8D-D71C-49EC-AA32-F605768A730F}" sibTransId="{55A64CE0-BC56-42A5-886C-E174D86E1F6A}"/>
    <dgm:cxn modelId="{EA8B05A4-5F49-41D7-A068-3888801DB0E5}" type="presOf" srcId="{63DC9DAF-3DC9-423A-9AB2-807A14667C9C}" destId="{D0AAC030-E2BF-4322-A75D-555A858737E6}" srcOrd="0" destOrd="0" presId="urn:microsoft.com/office/officeart/2005/8/layout/orgChart1"/>
    <dgm:cxn modelId="{348AF41F-730B-4A12-AC99-4CACE0AC0E89}" type="presOf" srcId="{A5ED3B04-5F3C-4CD3-B997-1DA57D31B2C9}" destId="{686B1DB3-D0A3-4C62-A692-DCF174E1520D}" srcOrd="0" destOrd="0" presId="urn:microsoft.com/office/officeart/2005/8/layout/orgChart1"/>
    <dgm:cxn modelId="{9D721516-427A-42BD-A86B-F1D12AA006E3}" type="presOf" srcId="{28A456FF-56E5-48E5-89A4-CE747EB8D1F4}" destId="{13996A93-255B-498F-AE8F-F083C7E18693}" srcOrd="0" destOrd="0" presId="urn:microsoft.com/office/officeart/2005/8/layout/orgChart1"/>
    <dgm:cxn modelId="{40589A2C-B24B-4AAD-8B64-9EB55904FE86}" type="presOf" srcId="{6E81F656-F3C7-42C4-8261-ABC4FB6FD3E1}" destId="{A360AB5C-E34B-4242-8E5E-FF57B324FBCE}" srcOrd="0" destOrd="0" presId="urn:microsoft.com/office/officeart/2005/8/layout/orgChart1"/>
    <dgm:cxn modelId="{FD92053D-5547-48CA-8C68-A597A66A5B1B}" type="presOf" srcId="{B8F6B451-4621-43AE-963B-E39B5B40CA23}" destId="{336B8920-CA30-4BC8-9E17-32A301E0D7F8}" srcOrd="1" destOrd="0" presId="urn:microsoft.com/office/officeart/2005/8/layout/orgChart1"/>
    <dgm:cxn modelId="{17F42F2D-4122-49BA-939F-73E01F956877}" type="presOf" srcId="{5A3538E7-4091-4D01-85C8-DDDC2760AF6C}" destId="{63DEDBC8-DD47-45FA-B4AA-28A3C4533A5F}" srcOrd="1" destOrd="0" presId="urn:microsoft.com/office/officeart/2005/8/layout/orgChart1"/>
    <dgm:cxn modelId="{6445F75F-0127-4590-8654-10BA71C1888D}" type="presOf" srcId="{CEB3083F-BA48-4A53-ABF3-D0F243FC7CFD}" destId="{4E6FC11F-2C21-40F3-AB63-8421BD160F90}" srcOrd="0" destOrd="0" presId="urn:microsoft.com/office/officeart/2005/8/layout/orgChart1"/>
    <dgm:cxn modelId="{D6BCDDDE-4937-4DF3-B1BB-E00A4F6FACFE}" type="presOf" srcId="{B706439D-6B65-4E26-97E8-DD77910C853E}" destId="{B37E6C5A-00D7-4065-ABE2-DE22A4672E27}" srcOrd="1" destOrd="0" presId="urn:microsoft.com/office/officeart/2005/8/layout/orgChart1"/>
    <dgm:cxn modelId="{22E3C56A-3485-4505-8598-ACF1EB57E827}" type="presOf" srcId="{F07D38F6-49CE-4D9A-8467-69A77205EB6C}" destId="{9C0DBC39-607D-4855-82D1-0F47B94DDE3D}" srcOrd="1" destOrd="0" presId="urn:microsoft.com/office/officeart/2005/8/layout/orgChart1"/>
    <dgm:cxn modelId="{2EDBC6BD-1E2F-4EF0-9C01-481D988BB816}" type="presOf" srcId="{78089817-68E1-44F5-B1F5-A660B05077CB}" destId="{4768E2BE-5AF6-41E7-A4E3-E4697C4E071F}" srcOrd="0" destOrd="0" presId="urn:microsoft.com/office/officeart/2005/8/layout/orgChart1"/>
    <dgm:cxn modelId="{0EDA4706-92E5-4E77-8459-E61A54DC6678}" type="presOf" srcId="{F1067699-D88A-4B54-B8F8-9B65FC64E544}" destId="{CB583A93-938E-4AC7-B77B-1FAE0F5DE4BD}" srcOrd="0" destOrd="0" presId="urn:microsoft.com/office/officeart/2005/8/layout/orgChart1"/>
    <dgm:cxn modelId="{9D48FFDF-9B37-4F7C-8440-251D5EC7DF57}" type="presOf" srcId="{9DBBE34F-3D10-4B46-A64F-0E33E608BE3F}" destId="{717AA3BF-12C0-42A3-B352-FF9FD505C35F}" srcOrd="0" destOrd="0" presId="urn:microsoft.com/office/officeart/2005/8/layout/orgChart1"/>
    <dgm:cxn modelId="{139E9B29-1D1D-42CE-BF17-386280909ABD}" type="presOf" srcId="{53F58BAA-AAF8-4FF9-B13C-E0D9E4E50EBE}" destId="{F515F6B3-4AAE-4000-9DA8-FA275DBE7E5C}" srcOrd="1" destOrd="0" presId="urn:microsoft.com/office/officeart/2005/8/layout/orgChart1"/>
    <dgm:cxn modelId="{0876CEDB-1788-4483-973A-C42E1B669281}" type="presOf" srcId="{59D6D58C-E449-4724-B45A-BEF9DE212CC7}" destId="{EAEE5DBC-FA23-4191-BC00-1F8ABD2DB7A2}" srcOrd="0" destOrd="0" presId="urn:microsoft.com/office/officeart/2005/8/layout/orgChart1"/>
    <dgm:cxn modelId="{92FA89F5-4F3C-4ACE-851D-E4D721E31060}" type="presOf" srcId="{785D37EB-3574-437C-8EA6-44BAB0666FD5}" destId="{DAE52DF7-CA8B-436E-9AF7-C4349803489F}" srcOrd="0" destOrd="0" presId="urn:microsoft.com/office/officeart/2005/8/layout/orgChart1"/>
    <dgm:cxn modelId="{8F5DCD3F-D3F4-4B6E-AB2E-AF3024B587F4}" type="presOf" srcId="{5734B12A-8CF3-473A-A36A-6CA1188CCBE3}" destId="{2D1A6392-77B9-4E17-B245-76D80FB46525}" srcOrd="0" destOrd="0" presId="urn:microsoft.com/office/officeart/2005/8/layout/orgChart1"/>
    <dgm:cxn modelId="{90D66639-8EEB-411E-929B-8EB7184075B4}" type="presOf" srcId="{345310E3-CADE-4236-8E5D-1611FDCF7437}" destId="{FAC878B0-31B3-4183-A8F0-091DCB0C4300}" srcOrd="0" destOrd="0" presId="urn:microsoft.com/office/officeart/2005/8/layout/orgChart1"/>
    <dgm:cxn modelId="{7DB38C68-F6A4-4536-BA8E-82327B4C7F38}" srcId="{F38E964D-F9E4-49DB-8709-45C4EB4CCD02}" destId="{46268D6F-C3A5-46E1-ABB5-52DFB0588875}" srcOrd="1" destOrd="0" parTransId="{4CA31893-A31A-49E5-ABC9-90AD5C41BFC0}" sibTransId="{58AE0CCA-B219-46A8-8DA2-BBE559E90476}"/>
    <dgm:cxn modelId="{E28E45CB-B8BE-43FD-AAF9-392DDBD2EF4F}" type="presOf" srcId="{4CA31893-A31A-49E5-ABC9-90AD5C41BFC0}" destId="{A8451202-A112-4166-828E-D9A1681932CE}" srcOrd="0" destOrd="0" presId="urn:microsoft.com/office/officeart/2005/8/layout/orgChart1"/>
    <dgm:cxn modelId="{64CFA567-0E72-4CBD-9DDA-FFCD8EABEBCE}" type="presOf" srcId="{CF792720-3F68-405F-965D-C995BF2EA602}" destId="{F4617ED9-1BE4-4BBA-A046-0F7AF57E50F8}" srcOrd="0" destOrd="0" presId="urn:microsoft.com/office/officeart/2005/8/layout/orgChart1"/>
    <dgm:cxn modelId="{8AAA1160-BA43-4E7C-BB22-EA4543171702}" type="presOf" srcId="{7D93C548-4ADE-459C-91D5-6D11C8ED8E22}" destId="{12F5286F-1195-432A-9E7D-EB940F5A8DF0}" srcOrd="0" destOrd="0" presId="urn:microsoft.com/office/officeart/2005/8/layout/orgChart1"/>
    <dgm:cxn modelId="{A532B401-0792-42A1-9035-4092B5A0EBBD}" type="presOf" srcId="{155F6BD2-3964-42CA-BCF4-794B021C6A1D}" destId="{562D43A8-4798-4A90-B3E8-F1E54A7C6D48}" srcOrd="0" destOrd="0" presId="urn:microsoft.com/office/officeart/2005/8/layout/orgChart1"/>
    <dgm:cxn modelId="{8FBBF39D-8B4C-4398-B068-758A862F7A6C}" srcId="{B706439D-6B65-4E26-97E8-DD77910C853E}" destId="{78089817-68E1-44F5-B1F5-A660B05077CB}" srcOrd="0" destOrd="0" parTransId="{5734B12A-8CF3-473A-A36A-6CA1188CCBE3}" sibTransId="{5DA24442-4B25-4F08-9C83-4B80C25DF7D8}"/>
    <dgm:cxn modelId="{67EF6455-DD20-44DA-9894-4733FF634DD2}" srcId="{3E26E2F5-205B-497B-95CD-C1CB8BB608F0}" destId="{DA74F573-137F-487C-8234-F3B267C575CE}" srcOrd="2" destOrd="0" parTransId="{88B18E0B-2CF6-4345-9C50-539C26372E26}" sibTransId="{FDC6ABAF-D50A-4009-A58C-E82FEBBB4034}"/>
    <dgm:cxn modelId="{A9F61EF2-2DF3-4424-AD17-EFEFF3E34BC1}" srcId="{F38E964D-F9E4-49DB-8709-45C4EB4CCD02}" destId="{345310E3-CADE-4236-8E5D-1611FDCF7437}" srcOrd="0" destOrd="0" parTransId="{28A456FF-56E5-48E5-89A4-CE747EB8D1F4}" sibTransId="{8965278A-23C0-4F09-9551-C48039C5E7F9}"/>
    <dgm:cxn modelId="{C81B7FE5-5D32-4CF9-A8CD-CCF88D4444FD}" type="presOf" srcId="{BDF634FF-D30F-45FC-AD2D-D1061528C070}" destId="{F75A39E0-DB78-4830-AF2B-E23A29A3F281}" srcOrd="0" destOrd="0" presId="urn:microsoft.com/office/officeart/2005/8/layout/orgChart1"/>
    <dgm:cxn modelId="{A6AE7A4B-270D-4CED-AE07-352039257492}" srcId="{B706439D-6B65-4E26-97E8-DD77910C853E}" destId="{59D5ABD1-7969-45D8-8A8F-E7B62CD83935}" srcOrd="3" destOrd="0" parTransId="{59D6D58C-E449-4724-B45A-BEF9DE212CC7}" sibTransId="{B5089CEB-3583-4B42-807B-7FE2174AB7D1}"/>
    <dgm:cxn modelId="{E5031338-D60F-4CAB-B2D7-411139BE357A}" type="presParOf" srcId="{686B1DB3-D0A3-4C62-A692-DCF174E1520D}" destId="{2124132F-D45F-4E95-98DD-544FBFD64676}" srcOrd="0" destOrd="0" presId="urn:microsoft.com/office/officeart/2005/8/layout/orgChart1"/>
    <dgm:cxn modelId="{193355E1-27DB-43C3-B40F-AE6D85CB2585}" type="presParOf" srcId="{2124132F-D45F-4E95-98DD-544FBFD64676}" destId="{3EE482C5-6A81-45F0-A693-450E19C22512}" srcOrd="0" destOrd="0" presId="urn:microsoft.com/office/officeart/2005/8/layout/orgChart1"/>
    <dgm:cxn modelId="{BF8FC06A-A96C-45D0-A5F5-098197943EF8}" type="presParOf" srcId="{3EE482C5-6A81-45F0-A693-450E19C22512}" destId="{AF1C66C4-2797-4A1B-A2D2-212F19F82160}" srcOrd="0" destOrd="0" presId="urn:microsoft.com/office/officeart/2005/8/layout/orgChart1"/>
    <dgm:cxn modelId="{25436A65-5CE1-4506-A54F-C712E033B299}" type="presParOf" srcId="{3EE482C5-6A81-45F0-A693-450E19C22512}" destId="{028EA042-22C3-4809-B85A-3361D64DD7AF}" srcOrd="1" destOrd="0" presId="urn:microsoft.com/office/officeart/2005/8/layout/orgChart1"/>
    <dgm:cxn modelId="{1ED839B7-D3DD-4DA0-8066-E2C6E85EE14E}" type="presParOf" srcId="{2124132F-D45F-4E95-98DD-544FBFD64676}" destId="{3EA25B21-78EF-445C-8DA7-A829F96E76E2}" srcOrd="1" destOrd="0" presId="urn:microsoft.com/office/officeart/2005/8/layout/orgChart1"/>
    <dgm:cxn modelId="{2C4A3D61-E0B2-413D-8C99-3F7DF36883D5}" type="presParOf" srcId="{3EA25B21-78EF-445C-8DA7-A829F96E76E2}" destId="{AA347D2A-0670-43C7-9D0C-9E9EC81B0493}" srcOrd="0" destOrd="0" presId="urn:microsoft.com/office/officeart/2005/8/layout/orgChart1"/>
    <dgm:cxn modelId="{98EA2352-4980-4C3D-9759-50C80C6F0B56}" type="presParOf" srcId="{3EA25B21-78EF-445C-8DA7-A829F96E76E2}" destId="{B163BFEF-3A9C-439E-8CF3-4CED6674022E}" srcOrd="1" destOrd="0" presId="urn:microsoft.com/office/officeart/2005/8/layout/orgChart1"/>
    <dgm:cxn modelId="{76D4138C-CBC0-4656-A125-27A4F0EE564E}" type="presParOf" srcId="{B163BFEF-3A9C-439E-8CF3-4CED6674022E}" destId="{C3D43DE9-1B86-42F9-B1F9-037B962B8870}" srcOrd="0" destOrd="0" presId="urn:microsoft.com/office/officeart/2005/8/layout/orgChart1"/>
    <dgm:cxn modelId="{166655C7-FAB9-4B9C-8872-7B15346D2F09}" type="presParOf" srcId="{C3D43DE9-1B86-42F9-B1F9-037B962B8870}" destId="{64D883F6-77D5-465B-8A2B-A5E909782C67}" srcOrd="0" destOrd="0" presId="urn:microsoft.com/office/officeart/2005/8/layout/orgChart1"/>
    <dgm:cxn modelId="{1F583E95-2BEE-4FBC-B3AA-F57D0B64BE6F}" type="presParOf" srcId="{C3D43DE9-1B86-42F9-B1F9-037B962B8870}" destId="{F515F6B3-4AAE-4000-9DA8-FA275DBE7E5C}" srcOrd="1" destOrd="0" presId="urn:microsoft.com/office/officeart/2005/8/layout/orgChart1"/>
    <dgm:cxn modelId="{9BABE480-9C8D-44FF-9B9B-BFE9C5421C4D}" type="presParOf" srcId="{B163BFEF-3A9C-439E-8CF3-4CED6674022E}" destId="{ACA2A502-51B9-42F3-9017-5C6C0DB71838}" srcOrd="1" destOrd="0" presId="urn:microsoft.com/office/officeart/2005/8/layout/orgChart1"/>
    <dgm:cxn modelId="{F16FF1E3-C419-4F6E-8DF2-175963A372AF}" type="presParOf" srcId="{ACA2A502-51B9-42F3-9017-5C6C0DB71838}" destId="{20661C2C-9FB7-4D93-85FC-B354719251D1}" srcOrd="0" destOrd="0" presId="urn:microsoft.com/office/officeart/2005/8/layout/orgChart1"/>
    <dgm:cxn modelId="{0578DE55-3AB9-4A33-B453-54F1462F5892}" type="presParOf" srcId="{ACA2A502-51B9-42F3-9017-5C6C0DB71838}" destId="{9649CEB6-D3DB-4475-9EAE-BF52A2C9697A}" srcOrd="1" destOrd="0" presId="urn:microsoft.com/office/officeart/2005/8/layout/orgChart1"/>
    <dgm:cxn modelId="{E295B8A8-3E3B-4D3C-9E94-3D9F6D4729DC}" type="presParOf" srcId="{9649CEB6-D3DB-4475-9EAE-BF52A2C9697A}" destId="{1B5BCCB6-4083-4371-8C9F-25A017B0B822}" srcOrd="0" destOrd="0" presId="urn:microsoft.com/office/officeart/2005/8/layout/orgChart1"/>
    <dgm:cxn modelId="{FD1B817F-BD16-41C5-AD78-FAEF2B05D414}" type="presParOf" srcId="{1B5BCCB6-4083-4371-8C9F-25A017B0B822}" destId="{0D7DEE64-9C7E-47F9-A385-8F29C2338C9F}" srcOrd="0" destOrd="0" presId="urn:microsoft.com/office/officeart/2005/8/layout/orgChart1"/>
    <dgm:cxn modelId="{E1F69FB2-705D-4766-A268-B505651F68AD}" type="presParOf" srcId="{1B5BCCB6-4083-4371-8C9F-25A017B0B822}" destId="{ED8CF91E-902A-4CEE-B069-80BE3B8D5162}" srcOrd="1" destOrd="0" presId="urn:microsoft.com/office/officeart/2005/8/layout/orgChart1"/>
    <dgm:cxn modelId="{718DC927-A8DF-43D5-AE0D-26EBEB91B542}" type="presParOf" srcId="{9649CEB6-D3DB-4475-9EAE-BF52A2C9697A}" destId="{28917714-5323-4FC8-A218-7A11CECE45C4}" srcOrd="1" destOrd="0" presId="urn:microsoft.com/office/officeart/2005/8/layout/orgChart1"/>
    <dgm:cxn modelId="{1BD10674-89D6-4ACD-A23D-9F6018D2E0F7}" type="presParOf" srcId="{9649CEB6-D3DB-4475-9EAE-BF52A2C9697A}" destId="{09670440-E643-4B85-ABC4-87BD6A454E88}" srcOrd="2" destOrd="0" presId="urn:microsoft.com/office/officeart/2005/8/layout/orgChart1"/>
    <dgm:cxn modelId="{72695E58-EAA6-4288-B40F-E0CBFBD2BFB7}" type="presParOf" srcId="{ACA2A502-51B9-42F3-9017-5C6C0DB71838}" destId="{33B20180-3DF9-4A9A-86D4-48268006D170}" srcOrd="2" destOrd="0" presId="urn:microsoft.com/office/officeart/2005/8/layout/orgChart1"/>
    <dgm:cxn modelId="{D6F21343-4F1B-4D45-8D6C-BE90C6CDC3A2}" type="presParOf" srcId="{ACA2A502-51B9-42F3-9017-5C6C0DB71838}" destId="{F3F8D402-AA69-4966-8381-ED483E2E4CC2}" srcOrd="3" destOrd="0" presId="urn:microsoft.com/office/officeart/2005/8/layout/orgChart1"/>
    <dgm:cxn modelId="{97407C9D-5FEB-48D1-BDB6-BB334D542072}" type="presParOf" srcId="{F3F8D402-AA69-4966-8381-ED483E2E4CC2}" destId="{7F6E9881-82A2-42B9-A3D8-838CC1384E67}" srcOrd="0" destOrd="0" presId="urn:microsoft.com/office/officeart/2005/8/layout/orgChart1"/>
    <dgm:cxn modelId="{4C6554A8-81A3-4991-BB20-B3A196E1DD60}" type="presParOf" srcId="{7F6E9881-82A2-42B9-A3D8-838CC1384E67}" destId="{609280FE-A503-4CC6-893A-7DDCB3ABE4DC}" srcOrd="0" destOrd="0" presId="urn:microsoft.com/office/officeart/2005/8/layout/orgChart1"/>
    <dgm:cxn modelId="{3E75DCE1-EE15-4009-B361-58C02BA2AF2A}" type="presParOf" srcId="{7F6E9881-82A2-42B9-A3D8-838CC1384E67}" destId="{9A86C826-FEC9-4ECE-8251-DC7079FF9188}" srcOrd="1" destOrd="0" presId="urn:microsoft.com/office/officeart/2005/8/layout/orgChart1"/>
    <dgm:cxn modelId="{B0A37A18-0F6B-40D3-8EE0-914B5BCDF863}" type="presParOf" srcId="{F3F8D402-AA69-4966-8381-ED483E2E4CC2}" destId="{01E2B49F-0447-47E4-B19E-0DD4DD296D66}" srcOrd="1" destOrd="0" presId="urn:microsoft.com/office/officeart/2005/8/layout/orgChart1"/>
    <dgm:cxn modelId="{504EDE81-275A-4807-BA18-EA6E1FCE48E7}" type="presParOf" srcId="{F3F8D402-AA69-4966-8381-ED483E2E4CC2}" destId="{C168597E-F7B9-4826-9C3A-219988D75059}" srcOrd="2" destOrd="0" presId="urn:microsoft.com/office/officeart/2005/8/layout/orgChart1"/>
    <dgm:cxn modelId="{1D759C65-8164-4A92-863E-33FCF7473977}" type="presParOf" srcId="{B163BFEF-3A9C-439E-8CF3-4CED6674022E}" destId="{CC23A197-06D9-4E35-9EA3-C324BD607515}" srcOrd="2" destOrd="0" presId="urn:microsoft.com/office/officeart/2005/8/layout/orgChart1"/>
    <dgm:cxn modelId="{89256FD9-8534-4412-B432-3342F93AE5A2}" type="presParOf" srcId="{3EA25B21-78EF-445C-8DA7-A829F96E76E2}" destId="{E8EE16D5-B690-470E-8304-4A5647741EF8}" srcOrd="2" destOrd="0" presId="urn:microsoft.com/office/officeart/2005/8/layout/orgChart1"/>
    <dgm:cxn modelId="{9430950F-DB02-4A16-A905-49642A2068BD}" type="presParOf" srcId="{3EA25B21-78EF-445C-8DA7-A829F96E76E2}" destId="{5673D1DA-8491-4275-9906-7D7C6FAF229E}" srcOrd="3" destOrd="0" presId="urn:microsoft.com/office/officeart/2005/8/layout/orgChart1"/>
    <dgm:cxn modelId="{82672711-AC23-4243-8F8E-A946796CD4CD}" type="presParOf" srcId="{5673D1DA-8491-4275-9906-7D7C6FAF229E}" destId="{63A22BA2-2008-4604-AC16-83581CB50837}" srcOrd="0" destOrd="0" presId="urn:microsoft.com/office/officeart/2005/8/layout/orgChart1"/>
    <dgm:cxn modelId="{89A0AAD9-3639-422A-B6A4-6A05233930B6}" type="presParOf" srcId="{63A22BA2-2008-4604-AC16-83581CB50837}" destId="{46986467-9FF3-4350-86A2-B1F593085CE3}" srcOrd="0" destOrd="0" presId="urn:microsoft.com/office/officeart/2005/8/layout/orgChart1"/>
    <dgm:cxn modelId="{B98D3847-38B5-401A-BBB5-49477E17AF79}" type="presParOf" srcId="{63A22BA2-2008-4604-AC16-83581CB50837}" destId="{C0FD5A74-70FC-40FA-818F-C11265749169}" srcOrd="1" destOrd="0" presId="urn:microsoft.com/office/officeart/2005/8/layout/orgChart1"/>
    <dgm:cxn modelId="{AA7C8AA0-C557-4469-AA6E-3A8C9579B23B}" type="presParOf" srcId="{5673D1DA-8491-4275-9906-7D7C6FAF229E}" destId="{81C8D190-3578-4EFF-97AD-30AF4EA669D9}" srcOrd="1" destOrd="0" presId="urn:microsoft.com/office/officeart/2005/8/layout/orgChart1"/>
    <dgm:cxn modelId="{9D312D06-A909-4D34-B273-8E5C5E6CE65A}" type="presParOf" srcId="{81C8D190-3578-4EFF-97AD-30AF4EA669D9}" destId="{13996A93-255B-498F-AE8F-F083C7E18693}" srcOrd="0" destOrd="0" presId="urn:microsoft.com/office/officeart/2005/8/layout/orgChart1"/>
    <dgm:cxn modelId="{75B0E55E-0FC5-4D07-9E0A-0DBAE060C7AC}" type="presParOf" srcId="{81C8D190-3578-4EFF-97AD-30AF4EA669D9}" destId="{4A86A786-2223-4E6E-888E-CCFAB9FA6D85}" srcOrd="1" destOrd="0" presId="urn:microsoft.com/office/officeart/2005/8/layout/orgChart1"/>
    <dgm:cxn modelId="{E232A36C-44EB-45B3-8B5D-32562A7A4888}" type="presParOf" srcId="{4A86A786-2223-4E6E-888E-CCFAB9FA6D85}" destId="{2B920DF3-CE93-4819-BE1C-D17C67448172}" srcOrd="0" destOrd="0" presId="urn:microsoft.com/office/officeart/2005/8/layout/orgChart1"/>
    <dgm:cxn modelId="{9275D3C7-0017-469B-9F21-F1711C5593D3}" type="presParOf" srcId="{2B920DF3-CE93-4819-BE1C-D17C67448172}" destId="{FAC878B0-31B3-4183-A8F0-091DCB0C4300}" srcOrd="0" destOrd="0" presId="urn:microsoft.com/office/officeart/2005/8/layout/orgChart1"/>
    <dgm:cxn modelId="{932565F3-CC7D-4B44-89A7-BA095DE90BB6}" type="presParOf" srcId="{2B920DF3-CE93-4819-BE1C-D17C67448172}" destId="{00A67554-E541-4941-8E1F-8F4229D5E199}" srcOrd="1" destOrd="0" presId="urn:microsoft.com/office/officeart/2005/8/layout/orgChart1"/>
    <dgm:cxn modelId="{ADB25B80-CFC7-44E1-AEAA-88066D10BC33}" type="presParOf" srcId="{4A86A786-2223-4E6E-888E-CCFAB9FA6D85}" destId="{22AF3FC7-CE05-4C37-8741-A46BA87CFF02}" srcOrd="1" destOrd="0" presId="urn:microsoft.com/office/officeart/2005/8/layout/orgChart1"/>
    <dgm:cxn modelId="{AE1719AA-5CBF-4EC5-9529-BA57C6A3BD8D}" type="presParOf" srcId="{4A86A786-2223-4E6E-888E-CCFAB9FA6D85}" destId="{9B461902-B965-46D9-8629-E22040D03530}" srcOrd="2" destOrd="0" presId="urn:microsoft.com/office/officeart/2005/8/layout/orgChart1"/>
    <dgm:cxn modelId="{2E320E3B-D816-448A-A9C8-507EC25B0786}" type="presParOf" srcId="{81C8D190-3578-4EFF-97AD-30AF4EA669D9}" destId="{A8451202-A112-4166-828E-D9A1681932CE}" srcOrd="2" destOrd="0" presId="urn:microsoft.com/office/officeart/2005/8/layout/orgChart1"/>
    <dgm:cxn modelId="{E03569C1-52AE-4FDB-9453-2B01AC3C1D7C}" type="presParOf" srcId="{81C8D190-3578-4EFF-97AD-30AF4EA669D9}" destId="{DE96F872-F0B1-4926-BD77-574AE9857095}" srcOrd="3" destOrd="0" presId="urn:microsoft.com/office/officeart/2005/8/layout/orgChart1"/>
    <dgm:cxn modelId="{EF29BCFA-DF56-4A6C-B34C-DC97C47CAEFD}" type="presParOf" srcId="{DE96F872-F0B1-4926-BD77-574AE9857095}" destId="{E90A62B1-0498-428A-99A6-FED2A4A9CBAE}" srcOrd="0" destOrd="0" presId="urn:microsoft.com/office/officeart/2005/8/layout/orgChart1"/>
    <dgm:cxn modelId="{D592E488-55E6-445E-9B27-E180B3788A66}" type="presParOf" srcId="{E90A62B1-0498-428A-99A6-FED2A4A9CBAE}" destId="{53D24C23-FB3B-4365-996A-9857D637E6FD}" srcOrd="0" destOrd="0" presId="urn:microsoft.com/office/officeart/2005/8/layout/orgChart1"/>
    <dgm:cxn modelId="{BD91D233-FFCC-46BD-A2C4-530741AD0768}" type="presParOf" srcId="{E90A62B1-0498-428A-99A6-FED2A4A9CBAE}" destId="{8D77EBDC-9CFB-4EA4-BF56-D0726E2FBD8D}" srcOrd="1" destOrd="0" presId="urn:microsoft.com/office/officeart/2005/8/layout/orgChart1"/>
    <dgm:cxn modelId="{27F4109E-C703-4182-8983-27CBE7479070}" type="presParOf" srcId="{DE96F872-F0B1-4926-BD77-574AE9857095}" destId="{2B83E221-675A-437C-B865-7806B80B94E0}" srcOrd="1" destOrd="0" presId="urn:microsoft.com/office/officeart/2005/8/layout/orgChart1"/>
    <dgm:cxn modelId="{F887CB6A-68AC-4589-B12D-70A7DF2C775F}" type="presParOf" srcId="{DE96F872-F0B1-4926-BD77-574AE9857095}" destId="{396DF1AC-BCDA-45A5-A164-C3FEDF956B46}" srcOrd="2" destOrd="0" presId="urn:microsoft.com/office/officeart/2005/8/layout/orgChart1"/>
    <dgm:cxn modelId="{3EF4B608-CCDC-4A76-928E-C1505297567E}" type="presParOf" srcId="{81C8D190-3578-4EFF-97AD-30AF4EA669D9}" destId="{83FC8626-7740-40D6-9656-C64EA077689F}" srcOrd="4" destOrd="0" presId="urn:microsoft.com/office/officeart/2005/8/layout/orgChart1"/>
    <dgm:cxn modelId="{11DCC3F5-4E4E-4A15-A0F4-15AC8DC3A3E8}" type="presParOf" srcId="{81C8D190-3578-4EFF-97AD-30AF4EA669D9}" destId="{F43B8C87-48F6-4228-B8C6-6B40566207BA}" srcOrd="5" destOrd="0" presId="urn:microsoft.com/office/officeart/2005/8/layout/orgChart1"/>
    <dgm:cxn modelId="{C040124B-D11D-4B93-9824-626056026E8C}" type="presParOf" srcId="{F43B8C87-48F6-4228-B8C6-6B40566207BA}" destId="{490A7737-D43F-4BCD-B19C-CF813D5B982E}" srcOrd="0" destOrd="0" presId="urn:microsoft.com/office/officeart/2005/8/layout/orgChart1"/>
    <dgm:cxn modelId="{185F6F7C-CBC4-4C63-8593-9E59AF89B3E0}" type="presParOf" srcId="{490A7737-D43F-4BCD-B19C-CF813D5B982E}" destId="{E6427B13-A564-4D84-8BBF-54CD35D19628}" srcOrd="0" destOrd="0" presId="urn:microsoft.com/office/officeart/2005/8/layout/orgChart1"/>
    <dgm:cxn modelId="{D1C44297-9341-4EA6-88EB-AE3C9842E3B9}" type="presParOf" srcId="{490A7737-D43F-4BCD-B19C-CF813D5B982E}" destId="{9C0DBC39-607D-4855-82D1-0F47B94DDE3D}" srcOrd="1" destOrd="0" presId="urn:microsoft.com/office/officeart/2005/8/layout/orgChart1"/>
    <dgm:cxn modelId="{BC3355A0-118F-4956-8352-7E159676691D}" type="presParOf" srcId="{F43B8C87-48F6-4228-B8C6-6B40566207BA}" destId="{B8DB2795-F704-4D0D-8D95-CC5E833F2D7B}" srcOrd="1" destOrd="0" presId="urn:microsoft.com/office/officeart/2005/8/layout/orgChart1"/>
    <dgm:cxn modelId="{9D3D3E9B-50A0-4DF3-8515-7261EA8D25D4}" type="presParOf" srcId="{F43B8C87-48F6-4228-B8C6-6B40566207BA}" destId="{88542483-D377-4CF5-BC3D-BDA36226DAC6}" srcOrd="2" destOrd="0" presId="urn:microsoft.com/office/officeart/2005/8/layout/orgChart1"/>
    <dgm:cxn modelId="{2D7FBC05-8DD9-44E8-BD58-914C45EAD2ED}" type="presParOf" srcId="{81C8D190-3578-4EFF-97AD-30AF4EA669D9}" destId="{921F6D23-3479-4E76-A6BF-8D105D1F6492}" srcOrd="6" destOrd="0" presId="urn:microsoft.com/office/officeart/2005/8/layout/orgChart1"/>
    <dgm:cxn modelId="{9CAC2CF0-FCA5-4A7B-AFDE-175C51AF9313}" type="presParOf" srcId="{81C8D190-3578-4EFF-97AD-30AF4EA669D9}" destId="{A40E497B-6FD9-4AC9-B43C-7D3CA7843EAF}" srcOrd="7" destOrd="0" presId="urn:microsoft.com/office/officeart/2005/8/layout/orgChart1"/>
    <dgm:cxn modelId="{2ADD60B3-31D1-4DE2-A1DD-2405B328F310}" type="presParOf" srcId="{A40E497B-6FD9-4AC9-B43C-7D3CA7843EAF}" destId="{1206E97E-B135-490D-8FFE-5CB54C2EC24C}" srcOrd="0" destOrd="0" presId="urn:microsoft.com/office/officeart/2005/8/layout/orgChart1"/>
    <dgm:cxn modelId="{B52E13F9-E54B-49A5-A7DC-9CF19062D63B}" type="presParOf" srcId="{1206E97E-B135-490D-8FFE-5CB54C2EC24C}" destId="{F4617ED9-1BE4-4BBA-A046-0F7AF57E50F8}" srcOrd="0" destOrd="0" presId="urn:microsoft.com/office/officeart/2005/8/layout/orgChart1"/>
    <dgm:cxn modelId="{3FCE57D3-FA30-47F8-982C-63B8AB7CAB06}" type="presParOf" srcId="{1206E97E-B135-490D-8FFE-5CB54C2EC24C}" destId="{FAC0AC60-F91D-443C-895B-74377014CBEE}" srcOrd="1" destOrd="0" presId="urn:microsoft.com/office/officeart/2005/8/layout/orgChart1"/>
    <dgm:cxn modelId="{D978F3F2-86EC-4F6E-8AD8-369C604A62D6}" type="presParOf" srcId="{A40E497B-6FD9-4AC9-B43C-7D3CA7843EAF}" destId="{6E44EC78-3023-4621-972B-A5B9ED65FE6C}" srcOrd="1" destOrd="0" presId="urn:microsoft.com/office/officeart/2005/8/layout/orgChart1"/>
    <dgm:cxn modelId="{072EDFD6-A8EC-4F49-AEC0-76407C86BA25}" type="presParOf" srcId="{A40E497B-6FD9-4AC9-B43C-7D3CA7843EAF}" destId="{96DEFFFA-5D89-42EF-A090-452C18CB3E1F}" srcOrd="2" destOrd="0" presId="urn:microsoft.com/office/officeart/2005/8/layout/orgChart1"/>
    <dgm:cxn modelId="{4468CF8F-B1F5-4022-BEEF-2D74DE933684}" type="presParOf" srcId="{81C8D190-3578-4EFF-97AD-30AF4EA669D9}" destId="{2B484F6F-5029-4110-98DF-71DB7DF05AD3}" srcOrd="8" destOrd="0" presId="urn:microsoft.com/office/officeart/2005/8/layout/orgChart1"/>
    <dgm:cxn modelId="{2E4F0DD8-2C04-461B-BA7E-3A8FB162882B}" type="presParOf" srcId="{81C8D190-3578-4EFF-97AD-30AF4EA669D9}" destId="{24102646-2E49-46C1-9BBA-9BF419750AFF}" srcOrd="9" destOrd="0" presId="urn:microsoft.com/office/officeart/2005/8/layout/orgChart1"/>
    <dgm:cxn modelId="{EFAF283C-7570-4D0C-ABA2-176AFA0CC5DA}" type="presParOf" srcId="{24102646-2E49-46C1-9BBA-9BF419750AFF}" destId="{151D4837-7BB2-4DEA-9D02-F7D2160C95D6}" srcOrd="0" destOrd="0" presId="urn:microsoft.com/office/officeart/2005/8/layout/orgChart1"/>
    <dgm:cxn modelId="{57D16C99-6574-48AD-A3CA-1E9A68FC8132}" type="presParOf" srcId="{151D4837-7BB2-4DEA-9D02-F7D2160C95D6}" destId="{4600838D-3551-4425-998A-50E661B7CA7D}" srcOrd="0" destOrd="0" presId="urn:microsoft.com/office/officeart/2005/8/layout/orgChart1"/>
    <dgm:cxn modelId="{4ACB62B3-20F5-4EA2-AEAD-8DD757C7DC13}" type="presParOf" srcId="{151D4837-7BB2-4DEA-9D02-F7D2160C95D6}" destId="{336B8920-CA30-4BC8-9E17-32A301E0D7F8}" srcOrd="1" destOrd="0" presId="urn:microsoft.com/office/officeart/2005/8/layout/orgChart1"/>
    <dgm:cxn modelId="{4280B18E-6F83-431E-B4F8-A45905D540B9}" type="presParOf" srcId="{24102646-2E49-46C1-9BBA-9BF419750AFF}" destId="{01F814F5-4DB9-45CC-8B4D-7E0A004297C6}" srcOrd="1" destOrd="0" presId="urn:microsoft.com/office/officeart/2005/8/layout/orgChart1"/>
    <dgm:cxn modelId="{67609CD6-4008-4354-BD7B-7B81920077DC}" type="presParOf" srcId="{24102646-2E49-46C1-9BBA-9BF419750AFF}" destId="{E9D084E3-34E7-4D80-8C98-EE43058FAFE0}" srcOrd="2" destOrd="0" presId="urn:microsoft.com/office/officeart/2005/8/layout/orgChart1"/>
    <dgm:cxn modelId="{B598EDF5-BA6C-4A4D-9CBB-544F92CCBE34}" type="presParOf" srcId="{81C8D190-3578-4EFF-97AD-30AF4EA669D9}" destId="{1529FC84-2193-425A-9172-6F3009E1CCEB}" srcOrd="10" destOrd="0" presId="urn:microsoft.com/office/officeart/2005/8/layout/orgChart1"/>
    <dgm:cxn modelId="{67AC9B86-E59A-4C8A-B11A-6F49475E3EB2}" type="presParOf" srcId="{81C8D190-3578-4EFF-97AD-30AF4EA669D9}" destId="{A8A4D6B5-5671-4E62-A225-E94CE7402A5B}" srcOrd="11" destOrd="0" presId="urn:microsoft.com/office/officeart/2005/8/layout/orgChart1"/>
    <dgm:cxn modelId="{F0D3408B-046C-425D-9C44-B4632349A823}" type="presParOf" srcId="{A8A4D6B5-5671-4E62-A225-E94CE7402A5B}" destId="{7F618470-C137-438C-900A-CF50DF636E06}" srcOrd="0" destOrd="0" presId="urn:microsoft.com/office/officeart/2005/8/layout/orgChart1"/>
    <dgm:cxn modelId="{4082CA16-302E-48D1-B72F-B526EBECFA27}" type="presParOf" srcId="{7F618470-C137-438C-900A-CF50DF636E06}" destId="{E612CA33-D298-4381-8C35-B08B29A83EB1}" srcOrd="0" destOrd="0" presId="urn:microsoft.com/office/officeart/2005/8/layout/orgChart1"/>
    <dgm:cxn modelId="{CA672843-A9A0-4A40-A9C5-092D7300F952}" type="presParOf" srcId="{7F618470-C137-438C-900A-CF50DF636E06}" destId="{63DEDBC8-DD47-45FA-B4AA-28A3C4533A5F}" srcOrd="1" destOrd="0" presId="urn:microsoft.com/office/officeart/2005/8/layout/orgChart1"/>
    <dgm:cxn modelId="{AB4A84A1-A603-4177-93AB-26C7FD9427A9}" type="presParOf" srcId="{A8A4D6B5-5671-4E62-A225-E94CE7402A5B}" destId="{D5737D54-AA76-4E24-B11F-A18D0703679C}" srcOrd="1" destOrd="0" presId="urn:microsoft.com/office/officeart/2005/8/layout/orgChart1"/>
    <dgm:cxn modelId="{876DD533-AC59-4374-912F-2F4C3A6CB346}" type="presParOf" srcId="{A8A4D6B5-5671-4E62-A225-E94CE7402A5B}" destId="{0D8D68D4-5821-428D-88EF-F7684A7FAE45}" srcOrd="2" destOrd="0" presId="urn:microsoft.com/office/officeart/2005/8/layout/orgChart1"/>
    <dgm:cxn modelId="{836DA41B-4E8E-4060-A1DA-2E2A4C316FE5}" type="presParOf" srcId="{81C8D190-3578-4EFF-97AD-30AF4EA669D9}" destId="{DAE52DF7-CA8B-436E-9AF7-C4349803489F}" srcOrd="12" destOrd="0" presId="urn:microsoft.com/office/officeart/2005/8/layout/orgChart1"/>
    <dgm:cxn modelId="{5F54D261-679E-493C-9EB1-81BE20243C24}" type="presParOf" srcId="{81C8D190-3578-4EFF-97AD-30AF4EA669D9}" destId="{1A8BAE31-46C5-41C4-934E-0854E1F87794}" srcOrd="13" destOrd="0" presId="urn:microsoft.com/office/officeart/2005/8/layout/orgChart1"/>
    <dgm:cxn modelId="{11AE1F6C-4A5B-4EBB-8BEA-244B1B83FA68}" type="presParOf" srcId="{1A8BAE31-46C5-41C4-934E-0854E1F87794}" destId="{216433AA-48A1-4F57-8EA6-9A0290978C6B}" srcOrd="0" destOrd="0" presId="urn:microsoft.com/office/officeart/2005/8/layout/orgChart1"/>
    <dgm:cxn modelId="{1AACE4BE-CCF3-4671-BAA2-4980C807D0D1}" type="presParOf" srcId="{216433AA-48A1-4F57-8EA6-9A0290978C6B}" destId="{EDA11884-510E-4472-9DE4-581B771B2F7C}" srcOrd="0" destOrd="0" presId="urn:microsoft.com/office/officeart/2005/8/layout/orgChart1"/>
    <dgm:cxn modelId="{BEBF3E8B-13C1-4ABE-A5B7-C691FC84E874}" type="presParOf" srcId="{216433AA-48A1-4F57-8EA6-9A0290978C6B}" destId="{A893B306-6B28-4E48-AFF7-8D16CB65BFCC}" srcOrd="1" destOrd="0" presId="urn:microsoft.com/office/officeart/2005/8/layout/orgChart1"/>
    <dgm:cxn modelId="{D55198E2-948F-4312-A057-0C05AE434CE0}" type="presParOf" srcId="{1A8BAE31-46C5-41C4-934E-0854E1F87794}" destId="{E4A9DDED-0EA4-4610-B3D7-13BBF2E1EC2A}" srcOrd="1" destOrd="0" presId="urn:microsoft.com/office/officeart/2005/8/layout/orgChart1"/>
    <dgm:cxn modelId="{B3439B8A-7248-4F3B-8375-B1F07943BA88}" type="presParOf" srcId="{1A8BAE31-46C5-41C4-934E-0854E1F87794}" destId="{474F023C-0794-4080-88C0-3E50B3803C78}" srcOrd="2" destOrd="0" presId="urn:microsoft.com/office/officeart/2005/8/layout/orgChart1"/>
    <dgm:cxn modelId="{2E5505C8-5B23-48A3-A201-13DA41028F0A}" type="presParOf" srcId="{5673D1DA-8491-4275-9906-7D7C6FAF229E}" destId="{853865DE-9C22-4B8F-A6A5-74FB67EE05A7}" srcOrd="2" destOrd="0" presId="urn:microsoft.com/office/officeart/2005/8/layout/orgChart1"/>
    <dgm:cxn modelId="{EE2E645B-69B9-48A4-B485-4C1A8A23B4F7}" type="presParOf" srcId="{3EA25B21-78EF-445C-8DA7-A829F96E76E2}" destId="{C5A1D892-3C59-4199-99E1-56A6B2A330F2}" srcOrd="4" destOrd="0" presId="urn:microsoft.com/office/officeart/2005/8/layout/orgChart1"/>
    <dgm:cxn modelId="{71CA8756-3ECE-4EE8-B4D1-3CBC83D155AC}" type="presParOf" srcId="{3EA25B21-78EF-445C-8DA7-A829F96E76E2}" destId="{283CF234-1570-47B9-92C8-4B185B1B009C}" srcOrd="5" destOrd="0" presId="urn:microsoft.com/office/officeart/2005/8/layout/orgChart1"/>
    <dgm:cxn modelId="{50AD1994-D060-455C-BAED-ADFDFEB08AE2}" type="presParOf" srcId="{283CF234-1570-47B9-92C8-4B185B1B009C}" destId="{E3367934-F05C-4F0F-96BE-0C7FD498D799}" srcOrd="0" destOrd="0" presId="urn:microsoft.com/office/officeart/2005/8/layout/orgChart1"/>
    <dgm:cxn modelId="{A564DAE1-C5EC-470B-80A9-2C5DA445FA2D}" type="presParOf" srcId="{E3367934-F05C-4F0F-96BE-0C7FD498D799}" destId="{4ECA0DE4-245A-4B7D-A842-AF402BF8F832}" srcOrd="0" destOrd="0" presId="urn:microsoft.com/office/officeart/2005/8/layout/orgChart1"/>
    <dgm:cxn modelId="{679BB012-A731-4B5B-ACD6-DBBAD856EA53}" type="presParOf" srcId="{E3367934-F05C-4F0F-96BE-0C7FD498D799}" destId="{DB8EA05A-F8E6-41CE-89A1-C96D7E9D8D87}" srcOrd="1" destOrd="0" presId="urn:microsoft.com/office/officeart/2005/8/layout/orgChart1"/>
    <dgm:cxn modelId="{449CC5DC-165D-41CD-BDBA-353111CF6CF4}" type="presParOf" srcId="{283CF234-1570-47B9-92C8-4B185B1B009C}" destId="{EDE6F1D8-7A87-4AAC-9EA8-485BD69B7533}" srcOrd="1" destOrd="0" presId="urn:microsoft.com/office/officeart/2005/8/layout/orgChart1"/>
    <dgm:cxn modelId="{200FC267-6CC8-45E4-98C2-0DE9332FA621}" type="presParOf" srcId="{EDE6F1D8-7A87-4AAC-9EA8-485BD69B7533}" destId="{1DD74D0B-5494-4CF5-BD75-537619584DD6}" srcOrd="0" destOrd="0" presId="urn:microsoft.com/office/officeart/2005/8/layout/orgChart1"/>
    <dgm:cxn modelId="{7528036C-C90A-4111-B827-04A8B51972B0}" type="presParOf" srcId="{EDE6F1D8-7A87-4AAC-9EA8-485BD69B7533}" destId="{6CBB95CB-F141-4D2B-A4B3-5D619017C00B}" srcOrd="1" destOrd="0" presId="urn:microsoft.com/office/officeart/2005/8/layout/orgChart1"/>
    <dgm:cxn modelId="{0C77A900-6987-425E-A7DD-FCBD816186C5}" type="presParOf" srcId="{6CBB95CB-F141-4D2B-A4B3-5D619017C00B}" destId="{A9113B53-B641-40A7-8D9E-C5ACDAFEC571}" srcOrd="0" destOrd="0" presId="urn:microsoft.com/office/officeart/2005/8/layout/orgChart1"/>
    <dgm:cxn modelId="{9422AC75-5BE8-4F7A-81AB-12BCA638C8FD}" type="presParOf" srcId="{A9113B53-B641-40A7-8D9E-C5ACDAFEC571}" destId="{CB583A93-938E-4AC7-B77B-1FAE0F5DE4BD}" srcOrd="0" destOrd="0" presId="urn:microsoft.com/office/officeart/2005/8/layout/orgChart1"/>
    <dgm:cxn modelId="{6BA76A16-C1F9-458C-9B29-330534AE13E4}" type="presParOf" srcId="{A9113B53-B641-40A7-8D9E-C5ACDAFEC571}" destId="{CDC7ABC6-D2D0-44B1-85B0-1029E9B9D6D5}" srcOrd="1" destOrd="0" presId="urn:microsoft.com/office/officeart/2005/8/layout/orgChart1"/>
    <dgm:cxn modelId="{A52FC8EA-7E3F-4722-B96B-6E8D475C4ADB}" type="presParOf" srcId="{6CBB95CB-F141-4D2B-A4B3-5D619017C00B}" destId="{EDEF2050-727A-4D83-90EB-47A74788BC1E}" srcOrd="1" destOrd="0" presId="urn:microsoft.com/office/officeart/2005/8/layout/orgChart1"/>
    <dgm:cxn modelId="{A6263541-8268-4F1B-9D73-5827CA52D0DF}" type="presParOf" srcId="{6CBB95CB-F141-4D2B-A4B3-5D619017C00B}" destId="{9C6EFB45-7DD4-4E3D-9676-97A982E25F06}" srcOrd="2" destOrd="0" presId="urn:microsoft.com/office/officeart/2005/8/layout/orgChart1"/>
    <dgm:cxn modelId="{9CA2BC9C-7B43-438C-BFE6-A556333C03B3}" type="presParOf" srcId="{EDE6F1D8-7A87-4AAC-9EA8-485BD69B7533}" destId="{CD154E10-AEBB-4FC3-A84B-8AD885361303}" srcOrd="2" destOrd="0" presId="urn:microsoft.com/office/officeart/2005/8/layout/orgChart1"/>
    <dgm:cxn modelId="{50635628-B6AC-4771-AA62-00D8255350BB}" type="presParOf" srcId="{EDE6F1D8-7A87-4AAC-9EA8-485BD69B7533}" destId="{3C8674F7-A674-460F-9067-50ED823FEC4E}" srcOrd="3" destOrd="0" presId="urn:microsoft.com/office/officeart/2005/8/layout/orgChart1"/>
    <dgm:cxn modelId="{10A342CF-9BBB-4657-80FB-1B2DE56DBB2D}" type="presParOf" srcId="{3C8674F7-A674-460F-9067-50ED823FEC4E}" destId="{FA0258FB-C879-4F6A-ACC0-9FFF73935D8E}" srcOrd="0" destOrd="0" presId="urn:microsoft.com/office/officeart/2005/8/layout/orgChart1"/>
    <dgm:cxn modelId="{A4E4DD61-2BDF-4477-9F3F-982C09A1810A}" type="presParOf" srcId="{FA0258FB-C879-4F6A-ACC0-9FFF73935D8E}" destId="{12F5286F-1195-432A-9E7D-EB940F5A8DF0}" srcOrd="0" destOrd="0" presId="urn:microsoft.com/office/officeart/2005/8/layout/orgChart1"/>
    <dgm:cxn modelId="{CA868A42-DD49-400C-AA26-73B5A9DFA3C2}" type="presParOf" srcId="{FA0258FB-C879-4F6A-ACC0-9FFF73935D8E}" destId="{7E46A5D2-5BB5-4137-8D48-E3C0C22B4EA4}" srcOrd="1" destOrd="0" presId="urn:microsoft.com/office/officeart/2005/8/layout/orgChart1"/>
    <dgm:cxn modelId="{970479C1-4DAC-49F1-8826-1434EB0F94C3}" type="presParOf" srcId="{3C8674F7-A674-460F-9067-50ED823FEC4E}" destId="{826E0795-1FC2-4623-99A1-58BD39FA2C8D}" srcOrd="1" destOrd="0" presId="urn:microsoft.com/office/officeart/2005/8/layout/orgChart1"/>
    <dgm:cxn modelId="{F0C586A4-9B7B-49FA-B388-DF34C8EFFE4A}" type="presParOf" srcId="{826E0795-1FC2-4623-99A1-58BD39FA2C8D}" destId="{562D43A8-4798-4A90-B3E8-F1E54A7C6D48}" srcOrd="0" destOrd="0" presId="urn:microsoft.com/office/officeart/2005/8/layout/orgChart1"/>
    <dgm:cxn modelId="{F0289293-7A52-4006-BE48-AD76B0B74785}" type="presParOf" srcId="{826E0795-1FC2-4623-99A1-58BD39FA2C8D}" destId="{A740792D-18AE-4F4F-A6CB-7CA8C743F7BB}" srcOrd="1" destOrd="0" presId="urn:microsoft.com/office/officeart/2005/8/layout/orgChart1"/>
    <dgm:cxn modelId="{8A386ED5-2353-4034-B512-94C09316A64E}" type="presParOf" srcId="{A740792D-18AE-4F4F-A6CB-7CA8C743F7BB}" destId="{F98D1F3B-A1B1-4ADC-8F3B-F1AF7BD76D27}" srcOrd="0" destOrd="0" presId="urn:microsoft.com/office/officeart/2005/8/layout/orgChart1"/>
    <dgm:cxn modelId="{BC17ADFC-8FE4-46B2-82CC-CDC3D927DEB8}" type="presParOf" srcId="{F98D1F3B-A1B1-4ADC-8F3B-F1AF7BD76D27}" destId="{89FBCCFF-7E65-4A7A-9F6F-236C7D6340DB}" srcOrd="0" destOrd="0" presId="urn:microsoft.com/office/officeart/2005/8/layout/orgChart1"/>
    <dgm:cxn modelId="{08E238DE-3100-4F4A-8063-5216C9934187}" type="presParOf" srcId="{F98D1F3B-A1B1-4ADC-8F3B-F1AF7BD76D27}" destId="{4AF1A12F-B5DC-49E1-BB66-91A46843BAC6}" srcOrd="1" destOrd="0" presId="urn:microsoft.com/office/officeart/2005/8/layout/orgChart1"/>
    <dgm:cxn modelId="{17B03EA6-93E2-4332-9B36-9870BF1D078C}" type="presParOf" srcId="{A740792D-18AE-4F4F-A6CB-7CA8C743F7BB}" destId="{9BACA6AB-88A7-49AD-9AF9-94EC9DF2BEEA}" srcOrd="1" destOrd="0" presId="urn:microsoft.com/office/officeart/2005/8/layout/orgChart1"/>
    <dgm:cxn modelId="{555FF88E-7703-4564-8D86-B6866C2857AB}" type="presParOf" srcId="{A740792D-18AE-4F4F-A6CB-7CA8C743F7BB}" destId="{A3E74165-B535-4ACB-9CEF-8AF734E16E0B}" srcOrd="2" destOrd="0" presId="urn:microsoft.com/office/officeart/2005/8/layout/orgChart1"/>
    <dgm:cxn modelId="{A9AE8535-3B79-4D0A-B400-D93F51DEC8F5}" type="presParOf" srcId="{826E0795-1FC2-4623-99A1-58BD39FA2C8D}" destId="{D0AAC030-E2BF-4322-A75D-555A858737E6}" srcOrd="2" destOrd="0" presId="urn:microsoft.com/office/officeart/2005/8/layout/orgChart1"/>
    <dgm:cxn modelId="{E4FE1F89-B5A4-4E23-903B-9287E40C7C8E}" type="presParOf" srcId="{826E0795-1FC2-4623-99A1-58BD39FA2C8D}" destId="{CD5E451A-7B95-4F61-B7E1-D66A740B8965}" srcOrd="3" destOrd="0" presId="urn:microsoft.com/office/officeart/2005/8/layout/orgChart1"/>
    <dgm:cxn modelId="{5BBA4E59-6CC4-4FBE-A946-0DF744556313}" type="presParOf" srcId="{CD5E451A-7B95-4F61-B7E1-D66A740B8965}" destId="{FF5CDBEF-046C-4FB3-801E-F5D6CD9143B0}" srcOrd="0" destOrd="0" presId="urn:microsoft.com/office/officeart/2005/8/layout/orgChart1"/>
    <dgm:cxn modelId="{645EB42D-105F-4C45-B8F3-A6B1100E7D96}" type="presParOf" srcId="{FF5CDBEF-046C-4FB3-801E-F5D6CD9143B0}" destId="{32C34911-EFC1-4D3C-A0A8-2368EC8DCE37}" srcOrd="0" destOrd="0" presId="urn:microsoft.com/office/officeart/2005/8/layout/orgChart1"/>
    <dgm:cxn modelId="{A1FBC8CD-C8AB-4AA9-8FBA-4377B8299C61}" type="presParOf" srcId="{FF5CDBEF-046C-4FB3-801E-F5D6CD9143B0}" destId="{08A0917E-953C-4EF0-962E-DDBC2AD4796A}" srcOrd="1" destOrd="0" presId="urn:microsoft.com/office/officeart/2005/8/layout/orgChart1"/>
    <dgm:cxn modelId="{B083CEE4-B6D4-456B-A9ED-EE7F8615DC9F}" type="presParOf" srcId="{CD5E451A-7B95-4F61-B7E1-D66A740B8965}" destId="{4AC10EB8-F7B4-4C3E-9C08-442993A5B2F2}" srcOrd="1" destOrd="0" presId="urn:microsoft.com/office/officeart/2005/8/layout/orgChart1"/>
    <dgm:cxn modelId="{C8E58AC3-8E2C-4694-AAB3-948EA782DA18}" type="presParOf" srcId="{CD5E451A-7B95-4F61-B7E1-D66A740B8965}" destId="{22EB2EDC-53EA-425D-BB94-12EBD3FE8B13}" srcOrd="2" destOrd="0" presId="urn:microsoft.com/office/officeart/2005/8/layout/orgChart1"/>
    <dgm:cxn modelId="{C0ED0644-DB09-4032-8E2B-1AF8CAD67119}" type="presParOf" srcId="{826E0795-1FC2-4623-99A1-58BD39FA2C8D}" destId="{717AA3BF-12C0-42A3-B352-FF9FD505C35F}" srcOrd="4" destOrd="0" presId="urn:microsoft.com/office/officeart/2005/8/layout/orgChart1"/>
    <dgm:cxn modelId="{63EC8D4A-FBBB-423E-B7E4-F22B600053A7}" type="presParOf" srcId="{826E0795-1FC2-4623-99A1-58BD39FA2C8D}" destId="{04E7550A-3318-487A-9FF9-68522118321F}" srcOrd="5" destOrd="0" presId="urn:microsoft.com/office/officeart/2005/8/layout/orgChart1"/>
    <dgm:cxn modelId="{2685CB32-0701-4B34-BCD9-63E21A8D4092}" type="presParOf" srcId="{04E7550A-3318-487A-9FF9-68522118321F}" destId="{79D03FBF-6CB9-4A98-BFF0-6B7E3CDD838B}" srcOrd="0" destOrd="0" presId="urn:microsoft.com/office/officeart/2005/8/layout/orgChart1"/>
    <dgm:cxn modelId="{8178C917-1442-4662-A4A2-147D38C2D5DF}" type="presParOf" srcId="{79D03FBF-6CB9-4A98-BFF0-6B7E3CDD838B}" destId="{3385BFDC-0E3C-418A-BF5D-DA9370AE9766}" srcOrd="0" destOrd="0" presId="urn:microsoft.com/office/officeart/2005/8/layout/orgChart1"/>
    <dgm:cxn modelId="{5EC247FD-76F3-44CC-8129-F920C31C931E}" type="presParOf" srcId="{79D03FBF-6CB9-4A98-BFF0-6B7E3CDD838B}" destId="{143CC289-360D-46CE-AB42-0729B464A556}" srcOrd="1" destOrd="0" presId="urn:microsoft.com/office/officeart/2005/8/layout/orgChart1"/>
    <dgm:cxn modelId="{8AB2D835-36E1-4B7D-AD1C-3C45B324708C}" type="presParOf" srcId="{04E7550A-3318-487A-9FF9-68522118321F}" destId="{148704A5-EDF5-449D-B6DB-B66AE9177188}" srcOrd="1" destOrd="0" presId="urn:microsoft.com/office/officeart/2005/8/layout/orgChart1"/>
    <dgm:cxn modelId="{9333E1E4-6598-47B9-94D7-D21DE82AF6A8}" type="presParOf" srcId="{04E7550A-3318-487A-9FF9-68522118321F}" destId="{969BB4A8-5736-44B7-BF95-025BA8AA7A39}" srcOrd="2" destOrd="0" presId="urn:microsoft.com/office/officeart/2005/8/layout/orgChart1"/>
    <dgm:cxn modelId="{2FD4A0CB-FF22-4839-8E4F-0EB336C585D0}" type="presParOf" srcId="{826E0795-1FC2-4623-99A1-58BD39FA2C8D}" destId="{9BF36D29-4AC3-4C3A-BB23-95399D348D8A}" srcOrd="6" destOrd="0" presId="urn:microsoft.com/office/officeart/2005/8/layout/orgChart1"/>
    <dgm:cxn modelId="{87D98E63-06C1-4E3B-ADD1-9EEF2FF69F53}" type="presParOf" srcId="{826E0795-1FC2-4623-99A1-58BD39FA2C8D}" destId="{E4417C77-B927-489E-9E2B-C0B24CAC0D9D}" srcOrd="7" destOrd="0" presId="urn:microsoft.com/office/officeart/2005/8/layout/orgChart1"/>
    <dgm:cxn modelId="{301EA062-126F-4CC1-8E05-41A156A18855}" type="presParOf" srcId="{E4417C77-B927-489E-9E2B-C0B24CAC0D9D}" destId="{0E7368A4-6BE5-487E-A92A-5BBB89CE083D}" srcOrd="0" destOrd="0" presId="urn:microsoft.com/office/officeart/2005/8/layout/orgChart1"/>
    <dgm:cxn modelId="{5C02B9E1-6466-414D-9EFD-6E94236225BB}" type="presParOf" srcId="{0E7368A4-6BE5-487E-A92A-5BBB89CE083D}" destId="{A360AB5C-E34B-4242-8E5E-FF57B324FBCE}" srcOrd="0" destOrd="0" presId="urn:microsoft.com/office/officeart/2005/8/layout/orgChart1"/>
    <dgm:cxn modelId="{1D0B19A9-1604-4805-BFA9-467D46BE0D6C}" type="presParOf" srcId="{0E7368A4-6BE5-487E-A92A-5BBB89CE083D}" destId="{CBDB86C8-F6C2-4D5D-89A5-567704AF2F02}" srcOrd="1" destOrd="0" presId="urn:microsoft.com/office/officeart/2005/8/layout/orgChart1"/>
    <dgm:cxn modelId="{11438C6A-7291-4948-AB4F-692B1EC86CF4}" type="presParOf" srcId="{E4417C77-B927-489E-9E2B-C0B24CAC0D9D}" destId="{A6139F2C-EAD7-46E8-A253-2E0CC5298248}" srcOrd="1" destOrd="0" presId="urn:microsoft.com/office/officeart/2005/8/layout/orgChart1"/>
    <dgm:cxn modelId="{5A10FD09-D5F0-4952-8B2A-25F6D40B7B4D}" type="presParOf" srcId="{E4417C77-B927-489E-9E2B-C0B24CAC0D9D}" destId="{FAAB4E9C-D3F2-400A-AE0E-1703D6FBE2E1}" srcOrd="2" destOrd="0" presId="urn:microsoft.com/office/officeart/2005/8/layout/orgChart1"/>
    <dgm:cxn modelId="{341B649B-6243-4792-A59E-B67C1DC0513F}" type="presParOf" srcId="{3C8674F7-A674-460F-9067-50ED823FEC4E}" destId="{604D09B7-3A97-4B0A-BD66-BF45AB6CA1AD}" srcOrd="2" destOrd="0" presId="urn:microsoft.com/office/officeart/2005/8/layout/orgChart1"/>
    <dgm:cxn modelId="{E3A79FC9-A3E2-4C6A-B19A-22D3117E2429}" type="presParOf" srcId="{283CF234-1570-47B9-92C8-4B185B1B009C}" destId="{48D42232-4421-40BC-B081-192D1A068836}" srcOrd="2" destOrd="0" presId="urn:microsoft.com/office/officeart/2005/8/layout/orgChart1"/>
    <dgm:cxn modelId="{3927BBF9-DA67-4CB2-9E78-ABF6264DB532}" type="presParOf" srcId="{3EA25B21-78EF-445C-8DA7-A829F96E76E2}" destId="{024DB25A-B1EB-4BA0-B32B-A04934C96DAB}" srcOrd="6" destOrd="0" presId="urn:microsoft.com/office/officeart/2005/8/layout/orgChart1"/>
    <dgm:cxn modelId="{D284CC87-EC62-4EAF-AB05-22C052D5F0FC}" type="presParOf" srcId="{3EA25B21-78EF-445C-8DA7-A829F96E76E2}" destId="{71B496F0-491E-4538-9F86-AB883E59D434}" srcOrd="7" destOrd="0" presId="urn:microsoft.com/office/officeart/2005/8/layout/orgChart1"/>
    <dgm:cxn modelId="{C0B89060-56F4-411A-AF9A-4A059B9BE21C}" type="presParOf" srcId="{71B496F0-491E-4538-9F86-AB883E59D434}" destId="{30F3B183-5DB1-469D-8C53-61E770B10F79}" srcOrd="0" destOrd="0" presId="urn:microsoft.com/office/officeart/2005/8/layout/orgChart1"/>
    <dgm:cxn modelId="{6511B832-4E03-4203-9BD6-438273600B8C}" type="presParOf" srcId="{30F3B183-5DB1-469D-8C53-61E770B10F79}" destId="{AC1CEE05-8664-4DBC-A937-B3AA44B04CE0}" srcOrd="0" destOrd="0" presId="urn:microsoft.com/office/officeart/2005/8/layout/orgChart1"/>
    <dgm:cxn modelId="{82B53F10-DE59-46AF-8F73-A5E352C7FDB7}" type="presParOf" srcId="{30F3B183-5DB1-469D-8C53-61E770B10F79}" destId="{B37E6C5A-00D7-4065-ABE2-DE22A4672E27}" srcOrd="1" destOrd="0" presId="urn:microsoft.com/office/officeart/2005/8/layout/orgChart1"/>
    <dgm:cxn modelId="{DC823FB2-B015-4C10-A230-26D3DD0567B9}" type="presParOf" srcId="{71B496F0-491E-4538-9F86-AB883E59D434}" destId="{EAA4E1D5-7E1C-41E8-AA3B-215C0A1D1F29}" srcOrd="1" destOrd="0" presId="urn:microsoft.com/office/officeart/2005/8/layout/orgChart1"/>
    <dgm:cxn modelId="{CD4AFB4A-F525-4DFC-A5F3-D96F89D3D028}" type="presParOf" srcId="{EAA4E1D5-7E1C-41E8-AA3B-215C0A1D1F29}" destId="{2D1A6392-77B9-4E17-B245-76D80FB46525}" srcOrd="0" destOrd="0" presId="urn:microsoft.com/office/officeart/2005/8/layout/orgChart1"/>
    <dgm:cxn modelId="{83C841E4-F3B1-4CE3-86C2-497A910A4451}" type="presParOf" srcId="{EAA4E1D5-7E1C-41E8-AA3B-215C0A1D1F29}" destId="{81052299-A525-4EA9-9F3F-67B94912D5F6}" srcOrd="1" destOrd="0" presId="urn:microsoft.com/office/officeart/2005/8/layout/orgChart1"/>
    <dgm:cxn modelId="{566A5CA3-8BE2-402A-A43B-1BF265564992}" type="presParOf" srcId="{81052299-A525-4EA9-9F3F-67B94912D5F6}" destId="{647E5D2F-AB94-4370-8D1B-8F26FE461BF1}" srcOrd="0" destOrd="0" presId="urn:microsoft.com/office/officeart/2005/8/layout/orgChart1"/>
    <dgm:cxn modelId="{7E07B007-B9C9-4804-AFAE-629510606187}" type="presParOf" srcId="{647E5D2F-AB94-4370-8D1B-8F26FE461BF1}" destId="{4768E2BE-5AF6-41E7-A4E3-E4697C4E071F}" srcOrd="0" destOrd="0" presId="urn:microsoft.com/office/officeart/2005/8/layout/orgChart1"/>
    <dgm:cxn modelId="{7B334C63-CAAA-438E-8A2A-1B77D0C1B4DC}" type="presParOf" srcId="{647E5D2F-AB94-4370-8D1B-8F26FE461BF1}" destId="{F2480738-D09C-41F4-A141-F1D04F90ACB5}" srcOrd="1" destOrd="0" presId="urn:microsoft.com/office/officeart/2005/8/layout/orgChart1"/>
    <dgm:cxn modelId="{978A3EFB-A316-4140-A6E5-376FFBEFE1E6}" type="presParOf" srcId="{81052299-A525-4EA9-9F3F-67B94912D5F6}" destId="{238F4EAE-FA48-4128-A1A9-C162E37AC09B}" srcOrd="1" destOrd="0" presId="urn:microsoft.com/office/officeart/2005/8/layout/orgChart1"/>
    <dgm:cxn modelId="{1622A16F-774F-435F-A155-49D4CC40B664}" type="presParOf" srcId="{81052299-A525-4EA9-9F3F-67B94912D5F6}" destId="{7130D616-C8D9-498D-AE7E-541B12EAAC75}" srcOrd="2" destOrd="0" presId="urn:microsoft.com/office/officeart/2005/8/layout/orgChart1"/>
    <dgm:cxn modelId="{DE60206E-0E99-47E0-A3A0-76BF842C288D}" type="presParOf" srcId="{EAA4E1D5-7E1C-41E8-AA3B-215C0A1D1F29}" destId="{19AE1DD9-C0E1-482D-A56C-0E9004B1A26A}" srcOrd="2" destOrd="0" presId="urn:microsoft.com/office/officeart/2005/8/layout/orgChart1"/>
    <dgm:cxn modelId="{B1BB526E-9CA9-46D8-A707-4BAC671B8B77}" type="presParOf" srcId="{EAA4E1D5-7E1C-41E8-AA3B-215C0A1D1F29}" destId="{B43406B5-A2B5-4B6D-BA8C-C29AFBCB046D}" srcOrd="3" destOrd="0" presId="urn:microsoft.com/office/officeart/2005/8/layout/orgChart1"/>
    <dgm:cxn modelId="{0F28E084-7FAF-48DD-AB18-87A03377B6C6}" type="presParOf" srcId="{B43406B5-A2B5-4B6D-BA8C-C29AFBCB046D}" destId="{86F9C517-3E8C-45D6-AE0B-4BB8494DB44F}" srcOrd="0" destOrd="0" presId="urn:microsoft.com/office/officeart/2005/8/layout/orgChart1"/>
    <dgm:cxn modelId="{01868B67-7F92-4D48-A729-5AC7833037C5}" type="presParOf" srcId="{86F9C517-3E8C-45D6-AE0B-4BB8494DB44F}" destId="{59ECE554-1E62-4678-9F73-F7695CF5C660}" srcOrd="0" destOrd="0" presId="urn:microsoft.com/office/officeart/2005/8/layout/orgChart1"/>
    <dgm:cxn modelId="{57CED648-E0D7-4B57-B703-C218571C84C3}" type="presParOf" srcId="{86F9C517-3E8C-45D6-AE0B-4BB8494DB44F}" destId="{3BD064C8-091F-4416-BE72-A889A273BF9D}" srcOrd="1" destOrd="0" presId="urn:microsoft.com/office/officeart/2005/8/layout/orgChart1"/>
    <dgm:cxn modelId="{14372338-9A25-4404-95A4-69928EB85883}" type="presParOf" srcId="{B43406B5-A2B5-4B6D-BA8C-C29AFBCB046D}" destId="{0B56E8C2-E1D2-439B-9D0C-D4B8F1823572}" srcOrd="1" destOrd="0" presId="urn:microsoft.com/office/officeart/2005/8/layout/orgChart1"/>
    <dgm:cxn modelId="{0D1D46C1-BBDE-4F1D-A569-1676D3A478E3}" type="presParOf" srcId="{B43406B5-A2B5-4B6D-BA8C-C29AFBCB046D}" destId="{22BE920E-2208-42B1-8EC9-99F40F5F7D0F}" srcOrd="2" destOrd="0" presId="urn:microsoft.com/office/officeart/2005/8/layout/orgChart1"/>
    <dgm:cxn modelId="{EB3072F7-F9DB-45BA-A568-6FBDB9F33D58}" type="presParOf" srcId="{EAA4E1D5-7E1C-41E8-AA3B-215C0A1D1F29}" destId="{5FEBD60E-A3B7-4609-8EAF-F72767CEADC4}" srcOrd="4" destOrd="0" presId="urn:microsoft.com/office/officeart/2005/8/layout/orgChart1"/>
    <dgm:cxn modelId="{4A2E4CEC-CEF9-4464-9E1A-E771DF182D11}" type="presParOf" srcId="{EAA4E1D5-7E1C-41E8-AA3B-215C0A1D1F29}" destId="{1D50AC77-0837-486F-96EC-428AC67620A6}" srcOrd="5" destOrd="0" presId="urn:microsoft.com/office/officeart/2005/8/layout/orgChart1"/>
    <dgm:cxn modelId="{0F7DCF7D-88A1-4667-9C55-C50F3C75EB0D}" type="presParOf" srcId="{1D50AC77-0837-486F-96EC-428AC67620A6}" destId="{53DC0EB8-92F1-4039-9021-695AAF0B4813}" srcOrd="0" destOrd="0" presId="urn:microsoft.com/office/officeart/2005/8/layout/orgChart1"/>
    <dgm:cxn modelId="{16ACE027-B227-4B50-96B9-4769C7C02E50}" type="presParOf" srcId="{53DC0EB8-92F1-4039-9021-695AAF0B4813}" destId="{E1CA0099-C54D-414F-A859-94B8D1AD7666}" srcOrd="0" destOrd="0" presId="urn:microsoft.com/office/officeart/2005/8/layout/orgChart1"/>
    <dgm:cxn modelId="{0C02AB89-BAFC-446B-A194-1FEA8866F656}" type="presParOf" srcId="{53DC0EB8-92F1-4039-9021-695AAF0B4813}" destId="{9189C09A-163E-472C-86AA-748319102AE5}" srcOrd="1" destOrd="0" presId="urn:microsoft.com/office/officeart/2005/8/layout/orgChart1"/>
    <dgm:cxn modelId="{3AB93DDE-B5CF-418C-B012-DC3DF09B5252}" type="presParOf" srcId="{1D50AC77-0837-486F-96EC-428AC67620A6}" destId="{E54E6E9F-9E51-4409-AF3F-7F234E30925F}" srcOrd="1" destOrd="0" presId="urn:microsoft.com/office/officeart/2005/8/layout/orgChart1"/>
    <dgm:cxn modelId="{E0CE1BA9-7DA9-4A15-9625-8EFA535DDAA6}" type="presParOf" srcId="{1D50AC77-0837-486F-96EC-428AC67620A6}" destId="{FEBE8357-12A2-4BF3-8DA4-BF83A32FF48C}" srcOrd="2" destOrd="0" presId="urn:microsoft.com/office/officeart/2005/8/layout/orgChart1"/>
    <dgm:cxn modelId="{7ACA791B-C0BA-4044-B505-84BA37086C00}" type="presParOf" srcId="{EAA4E1D5-7E1C-41E8-AA3B-215C0A1D1F29}" destId="{EAEE5DBC-FA23-4191-BC00-1F8ABD2DB7A2}" srcOrd="6" destOrd="0" presId="urn:microsoft.com/office/officeart/2005/8/layout/orgChart1"/>
    <dgm:cxn modelId="{5F8B6E83-9750-4F11-807A-1BA418AF42F0}" type="presParOf" srcId="{EAA4E1D5-7E1C-41E8-AA3B-215C0A1D1F29}" destId="{2DC4CDAA-A628-46A8-BC4E-334CF8ABFEEB}" srcOrd="7" destOrd="0" presId="urn:microsoft.com/office/officeart/2005/8/layout/orgChart1"/>
    <dgm:cxn modelId="{D274580D-F071-4FE1-B5E1-A2C9E8B5B4E9}" type="presParOf" srcId="{2DC4CDAA-A628-46A8-BC4E-334CF8ABFEEB}" destId="{FFE77025-48F5-4806-BB4F-AEDAC899306B}" srcOrd="0" destOrd="0" presId="urn:microsoft.com/office/officeart/2005/8/layout/orgChart1"/>
    <dgm:cxn modelId="{A836C24A-5196-4427-9023-9547C258192E}" type="presParOf" srcId="{FFE77025-48F5-4806-BB4F-AEDAC899306B}" destId="{F286EE75-52D0-42FB-B8EA-8A1A49DC0E0E}" srcOrd="0" destOrd="0" presId="urn:microsoft.com/office/officeart/2005/8/layout/orgChart1"/>
    <dgm:cxn modelId="{4A9668AB-EC66-4A40-9A97-E64307A9A88C}" type="presParOf" srcId="{FFE77025-48F5-4806-BB4F-AEDAC899306B}" destId="{E119619C-812C-4766-AE7B-399FB744A837}" srcOrd="1" destOrd="0" presId="urn:microsoft.com/office/officeart/2005/8/layout/orgChart1"/>
    <dgm:cxn modelId="{188DD123-1F82-44BB-B124-3C030973FA38}" type="presParOf" srcId="{2DC4CDAA-A628-46A8-BC4E-334CF8ABFEEB}" destId="{28751DF5-967D-4203-8448-9DDBF7B9449F}" srcOrd="1" destOrd="0" presId="urn:microsoft.com/office/officeart/2005/8/layout/orgChart1"/>
    <dgm:cxn modelId="{1F5C81CC-E882-4922-AF4E-4F02A340CDA9}" type="presParOf" srcId="{2DC4CDAA-A628-46A8-BC4E-334CF8ABFEEB}" destId="{52F4703C-6F6B-4DA7-B0ED-3F57ADD33C41}" srcOrd="2" destOrd="0" presId="urn:microsoft.com/office/officeart/2005/8/layout/orgChart1"/>
    <dgm:cxn modelId="{E8056202-9D72-4B00-9BE9-03B3FD85F281}" type="presParOf" srcId="{EAA4E1D5-7E1C-41E8-AA3B-215C0A1D1F29}" destId="{F75A39E0-DB78-4830-AF2B-E23A29A3F281}" srcOrd="8" destOrd="0" presId="urn:microsoft.com/office/officeart/2005/8/layout/orgChart1"/>
    <dgm:cxn modelId="{CFD31E89-5B8A-4B58-8C87-38AA2D7BD7B3}" type="presParOf" srcId="{EAA4E1D5-7E1C-41E8-AA3B-215C0A1D1F29}" destId="{8EA02675-755E-4EA7-8855-3FAD5FACA07E}" srcOrd="9" destOrd="0" presId="urn:microsoft.com/office/officeart/2005/8/layout/orgChart1"/>
    <dgm:cxn modelId="{3D2A3312-26E1-4676-B94B-A4730C274219}" type="presParOf" srcId="{8EA02675-755E-4EA7-8855-3FAD5FACA07E}" destId="{E24F4762-C77C-4C50-9466-588C13678706}" srcOrd="0" destOrd="0" presId="urn:microsoft.com/office/officeart/2005/8/layout/orgChart1"/>
    <dgm:cxn modelId="{66CB4E37-8A69-43D1-81E7-EA56C447623A}" type="presParOf" srcId="{E24F4762-C77C-4C50-9466-588C13678706}" destId="{4E6FC11F-2C21-40F3-AB63-8421BD160F90}" srcOrd="0" destOrd="0" presId="urn:microsoft.com/office/officeart/2005/8/layout/orgChart1"/>
    <dgm:cxn modelId="{373E5627-B335-4B36-82F9-2BDCDC97BCBD}" type="presParOf" srcId="{E24F4762-C77C-4C50-9466-588C13678706}" destId="{65B81B51-6437-4E97-952F-904809EB5135}" srcOrd="1" destOrd="0" presId="urn:microsoft.com/office/officeart/2005/8/layout/orgChart1"/>
    <dgm:cxn modelId="{0D5BE319-891F-4CA6-B4D7-BEC119C21418}" type="presParOf" srcId="{8EA02675-755E-4EA7-8855-3FAD5FACA07E}" destId="{D053FE14-E302-481D-A166-F9C1A7703B2A}" srcOrd="1" destOrd="0" presId="urn:microsoft.com/office/officeart/2005/8/layout/orgChart1"/>
    <dgm:cxn modelId="{E6AC59EB-D0D2-4D89-A364-5A1FF57EC8C9}" type="presParOf" srcId="{8EA02675-755E-4EA7-8855-3FAD5FACA07E}" destId="{29E5ADFA-670A-4E8B-ADB9-F9A98D2D85BB}" srcOrd="2" destOrd="0" presId="urn:microsoft.com/office/officeart/2005/8/layout/orgChart1"/>
    <dgm:cxn modelId="{B3FEBEB6-F7F2-46FD-810D-1C6C925287BE}" type="presParOf" srcId="{71B496F0-491E-4538-9F86-AB883E59D434}" destId="{B4112B7E-E31C-4383-91C8-8241BD4DDEC1}" srcOrd="2" destOrd="0" presId="urn:microsoft.com/office/officeart/2005/8/layout/orgChart1"/>
    <dgm:cxn modelId="{8A7FE880-A984-4174-A9F7-E4048835F168}" type="presParOf" srcId="{3EA25B21-78EF-445C-8DA7-A829F96E76E2}" destId="{7B15EA7F-99C3-466C-B681-A1C64858A9B7}" srcOrd="8" destOrd="0" presId="urn:microsoft.com/office/officeart/2005/8/layout/orgChart1"/>
    <dgm:cxn modelId="{EEA9686B-54B4-4080-9057-6B4486AB4F14}" type="presParOf" srcId="{3EA25B21-78EF-445C-8DA7-A829F96E76E2}" destId="{F86AEA59-DE9D-41CB-8FEF-B35065B53741}" srcOrd="9" destOrd="0" presId="urn:microsoft.com/office/officeart/2005/8/layout/orgChart1"/>
    <dgm:cxn modelId="{7F8E32F6-CCE1-472C-B2D6-F37CCB968C52}" type="presParOf" srcId="{F86AEA59-DE9D-41CB-8FEF-B35065B53741}" destId="{652E1F66-F4D5-42A0-8F2F-94DCAC4D5C20}" srcOrd="0" destOrd="0" presId="urn:microsoft.com/office/officeart/2005/8/layout/orgChart1"/>
    <dgm:cxn modelId="{D45F9B9B-D3BE-45A9-8152-F3F2C6DE2D80}" type="presParOf" srcId="{652E1F66-F4D5-42A0-8F2F-94DCAC4D5C20}" destId="{0762F892-A393-4D6E-899D-09C2EDE1CA24}" srcOrd="0" destOrd="0" presId="urn:microsoft.com/office/officeart/2005/8/layout/orgChart1"/>
    <dgm:cxn modelId="{3916CE6C-66E8-4831-A691-858487FD467F}" type="presParOf" srcId="{652E1F66-F4D5-42A0-8F2F-94DCAC4D5C20}" destId="{339964E2-469B-4DFE-A75E-9855B746469F}" srcOrd="1" destOrd="0" presId="urn:microsoft.com/office/officeart/2005/8/layout/orgChart1"/>
    <dgm:cxn modelId="{296D2EB3-F6B4-449D-A303-58F77A7DAB64}" type="presParOf" srcId="{F86AEA59-DE9D-41CB-8FEF-B35065B53741}" destId="{53ECBE8A-D97C-4117-9448-7815CF791B64}" srcOrd="1" destOrd="0" presId="urn:microsoft.com/office/officeart/2005/8/layout/orgChart1"/>
    <dgm:cxn modelId="{6B67B87A-0AA8-4A76-95F9-71237571C577}" type="presParOf" srcId="{F86AEA59-DE9D-41CB-8FEF-B35065B53741}" destId="{3B020C07-AC4B-4EB1-B24E-FB620F88948A}" srcOrd="2" destOrd="0" presId="urn:microsoft.com/office/officeart/2005/8/layout/orgChart1"/>
    <dgm:cxn modelId="{ECBA8E5D-302B-4335-9C9C-1F2B38450325}" type="presParOf" srcId="{2124132F-D45F-4E95-98DD-544FBFD64676}" destId="{AF78B525-ADC7-45AC-91B9-7826AB70F3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21752-3E84-4C45-B6DF-EDF83AD1ECE5}">
      <dsp:nvSpPr>
        <dsp:cNvPr id="0" name=""/>
        <dsp:cNvSpPr/>
      </dsp:nvSpPr>
      <dsp:spPr>
        <a:xfrm>
          <a:off x="1772538" y="3144576"/>
          <a:ext cx="439839" cy="1043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1043620"/>
              </a:lnTo>
              <a:lnTo>
                <a:pt x="439839" y="10436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4145" y="3638073"/>
        <a:ext cx="56626" cy="56626"/>
      </dsp:txXfrm>
    </dsp:sp>
    <dsp:sp modelId="{C6E7447A-EEAA-45B4-BDCE-C34488EE64A5}">
      <dsp:nvSpPr>
        <dsp:cNvPr id="0" name=""/>
        <dsp:cNvSpPr/>
      </dsp:nvSpPr>
      <dsp:spPr>
        <a:xfrm>
          <a:off x="4411576" y="3276364"/>
          <a:ext cx="439839" cy="293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2933381"/>
              </a:lnTo>
              <a:lnTo>
                <a:pt x="439839" y="29333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57342" y="4668900"/>
        <a:ext cx="148308" cy="148308"/>
      </dsp:txXfrm>
    </dsp:sp>
    <dsp:sp modelId="{58B1402E-2DA2-4DA0-8957-6C528DBA7383}">
      <dsp:nvSpPr>
        <dsp:cNvPr id="0" name=""/>
        <dsp:cNvSpPr/>
      </dsp:nvSpPr>
      <dsp:spPr>
        <a:xfrm>
          <a:off x="4411576" y="3276364"/>
          <a:ext cx="439839" cy="209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2095272"/>
              </a:lnTo>
              <a:lnTo>
                <a:pt x="439839" y="20952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77972" y="4270476"/>
        <a:ext cx="107047" cy="107047"/>
      </dsp:txXfrm>
    </dsp:sp>
    <dsp:sp modelId="{C33C9288-51B0-42AD-9F49-12816A323059}">
      <dsp:nvSpPr>
        <dsp:cNvPr id="0" name=""/>
        <dsp:cNvSpPr/>
      </dsp:nvSpPr>
      <dsp:spPr>
        <a:xfrm>
          <a:off x="4411576" y="3276364"/>
          <a:ext cx="439839" cy="1257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1257163"/>
              </a:lnTo>
              <a:lnTo>
                <a:pt x="439839" y="12571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199" y="3871648"/>
        <a:ext cx="66594" cy="66594"/>
      </dsp:txXfrm>
    </dsp:sp>
    <dsp:sp modelId="{6746A04E-F7E6-4385-8223-418AEF9FFDDF}">
      <dsp:nvSpPr>
        <dsp:cNvPr id="0" name=""/>
        <dsp:cNvSpPr/>
      </dsp:nvSpPr>
      <dsp:spPr>
        <a:xfrm>
          <a:off x="4411576" y="3276364"/>
          <a:ext cx="439839" cy="41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419054"/>
              </a:lnTo>
              <a:lnTo>
                <a:pt x="439839" y="4190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6308" y="3470703"/>
        <a:ext cx="30375" cy="30375"/>
      </dsp:txXfrm>
    </dsp:sp>
    <dsp:sp modelId="{AA8E7C0B-8430-400E-9D64-F39FEA203441}">
      <dsp:nvSpPr>
        <dsp:cNvPr id="0" name=""/>
        <dsp:cNvSpPr/>
      </dsp:nvSpPr>
      <dsp:spPr>
        <a:xfrm>
          <a:off x="4411576" y="2857309"/>
          <a:ext cx="439839" cy="419054"/>
        </a:xfrm>
        <a:custGeom>
          <a:avLst/>
          <a:gdLst/>
          <a:ahLst/>
          <a:cxnLst/>
          <a:rect l="0" t="0" r="0" b="0"/>
          <a:pathLst>
            <a:path>
              <a:moveTo>
                <a:pt x="0" y="419054"/>
              </a:moveTo>
              <a:lnTo>
                <a:pt x="219919" y="419054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6308" y="3051649"/>
        <a:ext cx="30375" cy="30375"/>
      </dsp:txXfrm>
    </dsp:sp>
    <dsp:sp modelId="{F0DFEB73-8B29-419F-8393-8BA5837A1AD5}">
      <dsp:nvSpPr>
        <dsp:cNvPr id="0" name=""/>
        <dsp:cNvSpPr/>
      </dsp:nvSpPr>
      <dsp:spPr>
        <a:xfrm>
          <a:off x="4411576" y="2019200"/>
          <a:ext cx="439839" cy="1257163"/>
        </a:xfrm>
        <a:custGeom>
          <a:avLst/>
          <a:gdLst/>
          <a:ahLst/>
          <a:cxnLst/>
          <a:rect l="0" t="0" r="0" b="0"/>
          <a:pathLst>
            <a:path>
              <a:moveTo>
                <a:pt x="0" y="1257163"/>
              </a:moveTo>
              <a:lnTo>
                <a:pt x="219919" y="1257163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199" y="2614485"/>
        <a:ext cx="66594" cy="66594"/>
      </dsp:txXfrm>
    </dsp:sp>
    <dsp:sp modelId="{AA3818F4-31AD-400F-9A0E-2997A03279F7}">
      <dsp:nvSpPr>
        <dsp:cNvPr id="0" name=""/>
        <dsp:cNvSpPr/>
      </dsp:nvSpPr>
      <dsp:spPr>
        <a:xfrm>
          <a:off x="4411576" y="1181091"/>
          <a:ext cx="439839" cy="2095272"/>
        </a:xfrm>
        <a:custGeom>
          <a:avLst/>
          <a:gdLst/>
          <a:ahLst/>
          <a:cxnLst/>
          <a:rect l="0" t="0" r="0" b="0"/>
          <a:pathLst>
            <a:path>
              <a:moveTo>
                <a:pt x="0" y="2095272"/>
              </a:moveTo>
              <a:lnTo>
                <a:pt x="219919" y="2095272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77972" y="2175204"/>
        <a:ext cx="107047" cy="107047"/>
      </dsp:txXfrm>
    </dsp:sp>
    <dsp:sp modelId="{641C2CA4-E0C9-4B4E-ADF2-461AF3008B8E}">
      <dsp:nvSpPr>
        <dsp:cNvPr id="0" name=""/>
        <dsp:cNvSpPr/>
      </dsp:nvSpPr>
      <dsp:spPr>
        <a:xfrm>
          <a:off x="4411576" y="335244"/>
          <a:ext cx="491652" cy="2941119"/>
        </a:xfrm>
        <a:custGeom>
          <a:avLst/>
          <a:gdLst/>
          <a:ahLst/>
          <a:cxnLst/>
          <a:rect l="0" t="0" r="0" b="0"/>
          <a:pathLst>
            <a:path>
              <a:moveTo>
                <a:pt x="0" y="2941119"/>
              </a:moveTo>
              <a:lnTo>
                <a:pt x="245826" y="2941119"/>
              </a:lnTo>
              <a:lnTo>
                <a:pt x="245826" y="0"/>
              </a:lnTo>
              <a:lnTo>
                <a:pt x="49165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82854" y="1731256"/>
        <a:ext cx="149096" cy="149096"/>
      </dsp:txXfrm>
    </dsp:sp>
    <dsp:sp modelId="{52B6344B-FF02-459D-8B11-27D83CE74A96}">
      <dsp:nvSpPr>
        <dsp:cNvPr id="0" name=""/>
        <dsp:cNvSpPr/>
      </dsp:nvSpPr>
      <dsp:spPr>
        <a:xfrm>
          <a:off x="1772538" y="3144576"/>
          <a:ext cx="439839" cy="131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131787"/>
              </a:lnTo>
              <a:lnTo>
                <a:pt x="439839" y="1317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80979" y="3198991"/>
        <a:ext cx="22957" cy="22957"/>
      </dsp:txXfrm>
    </dsp:sp>
    <dsp:sp modelId="{F554DB36-923A-4928-962D-985E9CE458E4}">
      <dsp:nvSpPr>
        <dsp:cNvPr id="0" name=""/>
        <dsp:cNvSpPr/>
      </dsp:nvSpPr>
      <dsp:spPr>
        <a:xfrm>
          <a:off x="1772538" y="2232743"/>
          <a:ext cx="439839" cy="911832"/>
        </a:xfrm>
        <a:custGeom>
          <a:avLst/>
          <a:gdLst/>
          <a:ahLst/>
          <a:cxnLst/>
          <a:rect l="0" t="0" r="0" b="0"/>
          <a:pathLst>
            <a:path>
              <a:moveTo>
                <a:pt x="0" y="911832"/>
              </a:moveTo>
              <a:lnTo>
                <a:pt x="219919" y="911832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7149" y="2663350"/>
        <a:ext cx="50618" cy="50618"/>
      </dsp:txXfrm>
    </dsp:sp>
    <dsp:sp modelId="{DAC1AC01-F9AD-4BBE-85EC-ACAF0B820AED}">
      <dsp:nvSpPr>
        <dsp:cNvPr id="0" name=""/>
        <dsp:cNvSpPr/>
      </dsp:nvSpPr>
      <dsp:spPr>
        <a:xfrm rot="16200000">
          <a:off x="-1685224" y="2734918"/>
          <a:ext cx="6096211" cy="81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libri" panose="020F0502020204030204" pitchFamily="34" charset="0"/>
            </a:rPr>
            <a:t>Реализация </a:t>
          </a:r>
          <a:r>
            <a:rPr lang="ru-RU" sz="4000" b="1" kern="1200" dirty="0" smtClean="0">
              <a:latin typeface="Calibri" panose="020F0502020204030204" pitchFamily="34" charset="0"/>
            </a:rPr>
            <a:t>задач</a:t>
          </a:r>
          <a:r>
            <a:rPr lang="ru-RU" sz="3600" b="1" kern="1200" dirty="0" smtClean="0">
              <a:latin typeface="Calibri" panose="020F0502020204030204" pitchFamily="34" charset="0"/>
            </a:rPr>
            <a:t> по ФЭМП</a:t>
          </a:r>
          <a:endParaRPr lang="ru-RU" sz="3600" b="1" kern="1200" dirty="0">
            <a:latin typeface="Calibri" panose="020F0502020204030204" pitchFamily="34" charset="0"/>
          </a:endParaRPr>
        </a:p>
      </dsp:txBody>
      <dsp:txXfrm>
        <a:off x="-1685224" y="2734918"/>
        <a:ext cx="6096211" cy="819315"/>
      </dsp:txXfrm>
    </dsp:sp>
    <dsp:sp modelId="{0885E9B5-E813-4763-B978-A6632B426FC8}">
      <dsp:nvSpPr>
        <dsp:cNvPr id="0" name=""/>
        <dsp:cNvSpPr/>
      </dsp:nvSpPr>
      <dsp:spPr>
        <a:xfrm>
          <a:off x="2212378" y="1765712"/>
          <a:ext cx="2199198" cy="934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Непосредственно образовательная деятельность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2212378" y="1765712"/>
        <a:ext cx="2199198" cy="934062"/>
      </dsp:txXfrm>
    </dsp:sp>
    <dsp:sp modelId="{D237FB80-3203-424D-8969-95E04F27DB47}">
      <dsp:nvSpPr>
        <dsp:cNvPr id="0" name=""/>
        <dsp:cNvSpPr/>
      </dsp:nvSpPr>
      <dsp:spPr>
        <a:xfrm>
          <a:off x="2212378" y="2867396"/>
          <a:ext cx="2199198" cy="81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Виды детской деятельности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2212378" y="2867396"/>
        <a:ext cx="2199198" cy="817934"/>
      </dsp:txXfrm>
    </dsp:sp>
    <dsp:sp modelId="{8A196260-AE78-4A69-A9B5-062B3C74CDA3}">
      <dsp:nvSpPr>
        <dsp:cNvPr id="0" name=""/>
        <dsp:cNvSpPr/>
      </dsp:nvSpPr>
      <dsp:spPr>
        <a:xfrm>
          <a:off x="4903229" y="1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Игровая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903229" y="1"/>
        <a:ext cx="3203044" cy="670487"/>
      </dsp:txXfrm>
    </dsp:sp>
    <dsp:sp modelId="{CFF11C4D-3A2B-4A4B-B030-98A40AE78037}">
      <dsp:nvSpPr>
        <dsp:cNvPr id="0" name=""/>
        <dsp:cNvSpPr/>
      </dsp:nvSpPr>
      <dsp:spPr>
        <a:xfrm>
          <a:off x="4851416" y="845847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Двигательная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845847"/>
        <a:ext cx="3203044" cy="670487"/>
      </dsp:txXfrm>
    </dsp:sp>
    <dsp:sp modelId="{04B60CBD-22C6-44A1-88B6-BE1AF054F803}">
      <dsp:nvSpPr>
        <dsp:cNvPr id="0" name=""/>
        <dsp:cNvSpPr/>
      </dsp:nvSpPr>
      <dsp:spPr>
        <a:xfrm>
          <a:off x="4851416" y="1683956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Познавательно-исследовательская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1683956"/>
        <a:ext cx="3203044" cy="670487"/>
      </dsp:txXfrm>
    </dsp:sp>
    <dsp:sp modelId="{1F66824E-928A-4E61-B763-FC89E0280B19}">
      <dsp:nvSpPr>
        <dsp:cNvPr id="0" name=""/>
        <dsp:cNvSpPr/>
      </dsp:nvSpPr>
      <dsp:spPr>
        <a:xfrm>
          <a:off x="4851416" y="2522065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Коммуникативная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2522065"/>
        <a:ext cx="3203044" cy="670487"/>
      </dsp:txXfrm>
    </dsp:sp>
    <dsp:sp modelId="{21272B4D-6B63-4DB5-BECF-B7E7B804B081}">
      <dsp:nvSpPr>
        <dsp:cNvPr id="0" name=""/>
        <dsp:cNvSpPr/>
      </dsp:nvSpPr>
      <dsp:spPr>
        <a:xfrm>
          <a:off x="4851416" y="3360174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Продуктивная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3360174"/>
        <a:ext cx="3203044" cy="670487"/>
      </dsp:txXfrm>
    </dsp:sp>
    <dsp:sp modelId="{32C4C3FE-0194-4318-B307-09A182D09E39}">
      <dsp:nvSpPr>
        <dsp:cNvPr id="0" name=""/>
        <dsp:cNvSpPr/>
      </dsp:nvSpPr>
      <dsp:spPr>
        <a:xfrm>
          <a:off x="4851416" y="4198284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Музыкально-художественная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4198284"/>
        <a:ext cx="3203044" cy="670487"/>
      </dsp:txXfrm>
    </dsp:sp>
    <dsp:sp modelId="{0CC2C446-9BC9-4C17-BEF4-4BC7B1C399A6}">
      <dsp:nvSpPr>
        <dsp:cNvPr id="0" name=""/>
        <dsp:cNvSpPr/>
      </dsp:nvSpPr>
      <dsp:spPr>
        <a:xfrm>
          <a:off x="4851416" y="5036393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Трудовая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5036393"/>
        <a:ext cx="3203044" cy="670487"/>
      </dsp:txXfrm>
    </dsp:sp>
    <dsp:sp modelId="{1AFD5C5E-79D2-44E1-B5BB-1CA0E2211579}">
      <dsp:nvSpPr>
        <dsp:cNvPr id="0" name=""/>
        <dsp:cNvSpPr/>
      </dsp:nvSpPr>
      <dsp:spPr>
        <a:xfrm>
          <a:off x="4851416" y="5874502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Чтение художественной литературы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5874502"/>
        <a:ext cx="3203044" cy="670487"/>
      </dsp:txXfrm>
    </dsp:sp>
    <dsp:sp modelId="{2D4808E5-6C5B-4863-98CE-A1ACDEBB263A}">
      <dsp:nvSpPr>
        <dsp:cNvPr id="0" name=""/>
        <dsp:cNvSpPr/>
      </dsp:nvSpPr>
      <dsp:spPr>
        <a:xfrm>
          <a:off x="2212378" y="3852952"/>
          <a:ext cx="2199198" cy="670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Взаимосвязь с родителями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2212378" y="3852952"/>
        <a:ext cx="2199198" cy="670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500B6-3F21-4A34-B685-F39FE63F23BB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3500000"/>
            <a:gd name="adj2" fmla="val 16200000"/>
            <a:gd name="adj3" fmla="val 34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4C1BB-F921-4F58-9EC7-3FCB1321D44F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0800000"/>
            <a:gd name="adj2" fmla="val 135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96A4B-0604-4805-97B1-608CF7910588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F31F-F1C5-44F1-9040-343095306AF4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5400000"/>
            <a:gd name="adj2" fmla="val 8100000"/>
            <a:gd name="adj3" fmla="val 343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63D4E-75A8-4DCD-8193-25258F106B80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2700000"/>
            <a:gd name="adj2" fmla="val 5400000"/>
            <a:gd name="adj3" fmla="val 34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5D853-19F1-45BC-B393-B4CE54BE65FC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737D6-A0A3-42E1-973B-E9872D7D1CFB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270E5-9EAF-4599-BC64-75199CED8C66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17C7-8D75-49C2-8A2E-6C565F6422B9}">
      <dsp:nvSpPr>
        <dsp:cNvPr id="0" name=""/>
        <dsp:cNvSpPr/>
      </dsp:nvSpPr>
      <dsp:spPr>
        <a:xfrm>
          <a:off x="3059826" y="2473677"/>
          <a:ext cx="2844834" cy="1910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Общие педагогические принципы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3476442" y="2753484"/>
        <a:ext cx="2011602" cy="1351030"/>
      </dsp:txXfrm>
    </dsp:sp>
    <dsp:sp modelId="{1E94E75D-42F6-4F7F-8C2B-E452B0033E9D}">
      <dsp:nvSpPr>
        <dsp:cNvPr id="0" name=""/>
        <dsp:cNvSpPr/>
      </dsp:nvSpPr>
      <dsp:spPr>
        <a:xfrm>
          <a:off x="3328298" y="4407"/>
          <a:ext cx="2307891" cy="1337450"/>
        </a:xfrm>
        <a:prstGeom prst="ellipse">
          <a:avLst/>
        </a:prstGeom>
        <a:solidFill>
          <a:srgbClr val="4BDD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Доступность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3666281" y="200272"/>
        <a:ext cx="1631925" cy="945720"/>
      </dsp:txXfrm>
    </dsp:sp>
    <dsp:sp modelId="{2D78918B-D989-44E2-8964-0E9EE10F3444}">
      <dsp:nvSpPr>
        <dsp:cNvPr id="0" name=""/>
        <dsp:cNvSpPr/>
      </dsp:nvSpPr>
      <dsp:spPr>
        <a:xfrm>
          <a:off x="5276990" y="811581"/>
          <a:ext cx="2307891" cy="1337450"/>
        </a:xfrm>
        <a:prstGeom prst="ellipse">
          <a:avLst/>
        </a:prstGeom>
        <a:solidFill>
          <a:srgbClr val="50C1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Целостность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5614973" y="1007446"/>
        <a:ext cx="1631925" cy="945720"/>
      </dsp:txXfrm>
    </dsp:sp>
    <dsp:sp modelId="{1D008DBE-4056-4EED-A93D-E1D2F0BC0603}">
      <dsp:nvSpPr>
        <dsp:cNvPr id="0" name=""/>
        <dsp:cNvSpPr/>
      </dsp:nvSpPr>
      <dsp:spPr>
        <a:xfrm>
          <a:off x="6084165" y="2760274"/>
          <a:ext cx="2307891" cy="1337450"/>
        </a:xfrm>
        <a:prstGeom prst="ellipse">
          <a:avLst/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Системность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6422148" y="2956139"/>
        <a:ext cx="1631925" cy="945720"/>
      </dsp:txXfrm>
    </dsp:sp>
    <dsp:sp modelId="{C0626306-0648-42F0-B22F-B20D03ABC4AE}">
      <dsp:nvSpPr>
        <dsp:cNvPr id="0" name=""/>
        <dsp:cNvSpPr/>
      </dsp:nvSpPr>
      <dsp:spPr>
        <a:xfrm>
          <a:off x="5276990" y="4708967"/>
          <a:ext cx="2307891" cy="133745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Непрерывность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5614973" y="4904832"/>
        <a:ext cx="1631925" cy="945720"/>
      </dsp:txXfrm>
    </dsp:sp>
    <dsp:sp modelId="{6C16C12F-4B1D-4EB7-A463-56F4D928B16B}">
      <dsp:nvSpPr>
        <dsp:cNvPr id="0" name=""/>
        <dsp:cNvSpPr/>
      </dsp:nvSpPr>
      <dsp:spPr>
        <a:xfrm>
          <a:off x="3328298" y="5516142"/>
          <a:ext cx="2307891" cy="1337450"/>
        </a:xfrm>
        <a:prstGeom prst="ellipse">
          <a:avLst/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Научность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3666281" y="5712007"/>
        <a:ext cx="1631925" cy="945720"/>
      </dsp:txXfrm>
    </dsp:sp>
    <dsp:sp modelId="{4EAD0C1F-D4AE-4967-9F09-F119AEC48EDF}">
      <dsp:nvSpPr>
        <dsp:cNvPr id="0" name=""/>
        <dsp:cNvSpPr/>
      </dsp:nvSpPr>
      <dsp:spPr>
        <a:xfrm>
          <a:off x="1379605" y="4708967"/>
          <a:ext cx="2307891" cy="13374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Преемственность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1717588" y="4904832"/>
        <a:ext cx="1631925" cy="945720"/>
      </dsp:txXfrm>
    </dsp:sp>
    <dsp:sp modelId="{EE069CDE-CD23-4FB4-A523-041408F9A0A7}">
      <dsp:nvSpPr>
        <dsp:cNvPr id="0" name=""/>
        <dsp:cNvSpPr/>
      </dsp:nvSpPr>
      <dsp:spPr>
        <a:xfrm>
          <a:off x="572430" y="2760274"/>
          <a:ext cx="2307891" cy="13374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Занимательность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910413" y="2956139"/>
        <a:ext cx="1631925" cy="945720"/>
      </dsp:txXfrm>
    </dsp:sp>
    <dsp:sp modelId="{E8DF4A4F-5C78-4232-BA6F-4AACEF650BC1}">
      <dsp:nvSpPr>
        <dsp:cNvPr id="0" name=""/>
        <dsp:cNvSpPr/>
      </dsp:nvSpPr>
      <dsp:spPr>
        <a:xfrm>
          <a:off x="1379605" y="811581"/>
          <a:ext cx="2307891" cy="13374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Интеграция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1717588" y="1007446"/>
        <a:ext cx="1631925" cy="945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5F327-2F29-4444-8C36-A2A847B8EED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1ACA-19C4-44E0-8A2A-8ADE7B9B1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8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Кто наблюдал за детьми - замечал, что каждый  ребенок  по своей природе –   маленький исследователь.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Ф.Фребель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) Задача педагога -  помочь  детям  развить и сохранить  это стремление к познанию,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довлетворить  детскую потребность в  любознательности,  своевременно давать «пищу» уму ребенка.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аучить  детей  пользоваться  математическими  знаниями  в  повседневной  жизни  и  создавать  предпосылки  будущей  учебной  деятельности.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82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Во 2 младшей группе  процесс познания  становится  более целенаправленным. Игры, по-прежнему,  занимают ведущее положение. Преимущество в этом возрасте  отдается  развитию  мелкой моторики.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Необходимый ассортимент игр, пособий, учебно-игровых материалов  постоянно обновляется  при переходе из одной группы в другую.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3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Начинать занятие обязательно  с игрового  приема или  с мотивации  познавательной  деятельности: давайте поможем Зайчику., сорока не знает, сколько..  помогите и т.д. Тогда  дети  занимаются  с большим  желанием, стараются  проявить  инициативу,  дать правильный  ответ. Необходимо поощрять любое  правильное  действие ребенка -  использовать похвалу и поощрительные жетоны.   Объяснения даются конкретно, в темпе, доступном  восприятию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5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 целью  поддержания  интереса  к занятию, подбираются красочные  наглядные  пособия для демонстрационного и раздаточного материала.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9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Каждый  режимный  момент  используется для того,  чтобы дети  приобретали  знания опытным путем и отражали  в своей  речи то, что непосредственно наблюдали и  сами  делали.  Это очень важно, т.к.  дети  запоминают  математические  выражения, но иногда не соотносят  их с конкретными предметами и их свойствами.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1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занятия  математикой  не были скучными  - используем  игровые  упражнения  и  дидактические   игры.  Они позволяют  решить одновременно  интеллектуальные задачи в игровой форме и удовлетворить   потребность детей  в игре.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49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В средней группе продолжаем совершенствовать  количественный счет  в пределах 5 и обучать порядковому счету. Это умение совершенствуем  в  играх: «Найди  цифру», «Назови  соседа», и др.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02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1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  о геометрических  фигурах, и их сенсорных признаках- цвете, форме, величине- закрепляем  у детей в  играх: «Найди свою фигуру», «Геометрическое лото»,  игры-вкладыши и т.д.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16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среднем возрасте наиболее трудно,  даются понятия, связанные с величиной. Дети умеют  правильно  определить размер предмета, но  часто называют его  универсальными словами: большой  и  маленький, вместо: широкий - узкий, длинный-короткий и т.д.  Упражнять  детей  в этом умении можно в играх: «На что похоже?», «Наоборот»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5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Решением этих задач необходимо заниматься в  разнообразных   видах   детской деятельности  в течение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(игровая, </a:t>
            </a:r>
            <a:r>
              <a:rPr lang="ru-RU" sz="1200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двигательная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познавательно-исследовательская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коммуникативная, трудовая, ЧХЛ, продуктивная).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 через все формы  взаимосвязи  с родителями.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66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Развитию  навыков   определения  пространственных направлений,  умению двигаться в заданном направлении  и  обозначать свои  действия словами способствуют регулярно  проводимые  игры:  «Что изменилось? «Поможем клоуну» и др.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15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Ежедневная  работа  с календарем природы, использование  плакатов и картинок,  дидактические  и  подвижные    игры  -  помогают    донести  до детей  значение  слов  вчера, сегодня, завтра; совершенствовать   ориентировку  во времени;  упражнять  в назывании  последовательности  времен  года, частей суток.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71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Занимательные  игры в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в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пазлы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 кубики,  инновационные игры, лабиринты, загадки, кроссворды -   очень важны   в процессе развития логического мышления - которое будет так необходимо  детям  в школе.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77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Чем больше рецепторов задействовано в познавательном процессе одновременно - тем интенсивнее идет процесс обучения детей:  это физические упражнения, подвижные, строительные  и театрализованные игры,  игры  с закрытыми глазами, восприятие музыкальных произведений, труд, художественное творчество 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95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Методика ФЭМП постоянно развивается и  совершенствуется  за счет новых технологий обучения, повышающих эффективность  процесса познания.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59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образовательном процессе особую роль играют инновационные технологии: развивающие  игры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В.Воскобовича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(игровой квадрат, прозрачный квадрат,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геоконт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блокиДьенеша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  счетные палочкам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Кюизенера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головоломка м Пифагора,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Танграм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Колумбово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яйцо» и др.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83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больше рецепторов задействовано в познавательном процессе одновременно - тем интенсивнее идет процесс обучения детей:  это физические упражнения, подвижные, строительные  и театрализованные игры,  игры  с закрытыми глазами, восприятие музыкальных произведений, труд, художественное творчество 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75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28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Таланты детей находятся на кончиках пальцев»- так  утверждала известный педагог М.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Монтессори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Поэтому  каждую свободную минуту в течение дня занимаю детей  пальчиковыми играми;  продуктивной  деятельностью;  мозаикой;  поощряю разнообразные   действия со шнурками, с  мелкими   игрушками.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21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Кружок «Оригами», можно сказать, кладезь для развития  мелкой моторики, координации  движения рук,  тренировки психических процессов  и развития  математических и конструктивных способностей  детей.           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Формирование математических представлений  должно опираться на предметно-чувственную деятельность и, что  успешное и быстрое овладение  математическими знаниями  детьми зависит от моих каждодневных усилий.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22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 течение дня дети с удовольствием играют в сюжетно – ролевые игры: «Магазин», « Шоферы» и  прочие,  где   дети  свободно  используют  в  играх  математическую  терминологию: количественный  и порядковый счет при отсчете денег и товара;  слова временного  и  пространственного  значения( приду завтра,   ездил вчера, повернул  направо, влево);  выражения,  имеющие  размерное  значение  предметов.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84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образовательном процессе  можно использовать  современные  технические  средства обучения (DVD , компьютер, электронные пособия с развивающими играми).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52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  работа по математике проходит в тесной взаимосвязи с родителями.  На  собраниях  проводится знакомство    с  целями и задачами;  проводится анкетирование: «В какие игры играет  Ваш ребенок?»; можно посоветовать,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 дидактические  игры можно приобрести  ребенку;   как  их  правильно использовать;    на доске информации  можно отражать  результаты  овладения детьми  знаниями.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9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этой целью в  группе  создана предметно-развивающая среда (ПРС), вызывающая  у детей интерес  к математике: :  это  инновационные  игры, наборы  геометрических  фигур, пирамиды и кубики  разной величины и цвета, игры - вкладыши, настольные  и дидактические игры,  магнитная доска и «чудесный мешочек»  с запасом  материала, мозаики,  геометрические  домино и  лото;  варианты  игр-головоломок,  трафареты,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геоконты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 мн. др.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1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пособия должны  находиться в доступном  месте,  и дети  могут  использовать  их самостоятельно.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8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Дети быстро  запоминают  воспринятый материал, но  легко  его и забывают. Они  усваивают быстрее  то, что их заинтересовало, обрадовало или испугало.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9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расширения кругозора   детей и прочного усвоения математических понятий можно использовать  элементы устного народного  творчества - сказки: «Три  поросенка», «Волк и семеро козлят» и др., стихи: «Веселый счет», С. Маршака, «Урок счета»,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Т.Ахматовой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пословицы: «1 ум хорошо, а 2 лучше», «Семеро  одного не ждут», загадки: «2кольца, 2 конца….», «Стоит Антошка на …» и  мн. др.).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2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математике строится  на основе общих педагогических  принципов , которые  вы видите на слайде.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9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Знакомить детей с  математическими понятиями   надо начинать с раннего возраста.  Необходимо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обращать внимание   на  сенсорное  развитие  детей (цвет, величину, форму).  Занятия  в этом  возрасте имеют  игровой, ситуативный  и предметный  характер.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7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358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3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8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1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8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4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D3E0E7A5-D554-4E7D-A644-F6DD5F743C2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 b="1">
                <a:solidFill>
                  <a:schemeClr val="accent2"/>
                </a:solidFill>
              </a:defRPr>
            </a:lvl1pPr>
          </a:lstStyle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4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7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7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7.pn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7.pn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7.pn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7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7.pn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7.pn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7.png"/><Relationship Id="rId7" Type="http://schemas.openxmlformats.org/officeDocument/2006/relationships/image" Target="../media/image1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Relationship Id="rId9" Type="http://schemas.openxmlformats.org/officeDocument/2006/relationships/image" Target="../media/image1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7.pn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11" Type="http://schemas.openxmlformats.org/officeDocument/2006/relationships/image" Target="../media/image144.jpeg"/><Relationship Id="rId5" Type="http://schemas.openxmlformats.org/officeDocument/2006/relationships/image" Target="../media/image138.jpeg"/><Relationship Id="rId10" Type="http://schemas.openxmlformats.org/officeDocument/2006/relationships/image" Target="../media/image143.jpe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7.pn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Relationship Id="rId9" Type="http://schemas.openxmlformats.org/officeDocument/2006/relationships/image" Target="../media/image1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7.png"/><Relationship Id="rId7" Type="http://schemas.openxmlformats.org/officeDocument/2006/relationships/image" Target="../media/image1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7.png"/><Relationship Id="rId7" Type="http://schemas.openxmlformats.org/officeDocument/2006/relationships/image" Target="../media/image17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10" Type="http://schemas.openxmlformats.org/officeDocument/2006/relationships/image" Target="../media/image177.png"/><Relationship Id="rId4" Type="http://schemas.openxmlformats.org/officeDocument/2006/relationships/image" Target="../media/image171.jpeg"/><Relationship Id="rId9" Type="http://schemas.openxmlformats.org/officeDocument/2006/relationships/image" Target="../media/image1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ПРЕЗЕНТАЦИЯ 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781" y="2132856"/>
            <a:ext cx="7029450" cy="1944216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" indent="0"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« Психолого-педагогическая </a:t>
            </a:r>
            <a:r>
              <a:rPr lang="ru-RU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работа воспитателя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по формированию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элементарных математических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 представлений 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у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дошкольников»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9" descr="377f0857764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870"/>
            <a:ext cx="23415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613526"/>
            <a:ext cx="1905000" cy="1914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1563" y="5378425"/>
            <a:ext cx="462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Подготовила: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Бахолдина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 О. И.</a:t>
            </a:r>
            <a:b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</a:b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воспитатель МКДОУ д/с №8</a:t>
            </a:r>
            <a:b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</a:b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г. Острогожск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81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38032"/>
              </p:ext>
            </p:extLst>
          </p:nvPr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9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63928" y="3068960"/>
            <a:ext cx="4427984" cy="16300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Математика</a:t>
            </a:r>
            <a:r>
              <a:rPr lang="en-US" sz="4800" b="1" dirty="0" smtClean="0"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atin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</a:rPr>
              <a:t>в раннем </a:t>
            </a:r>
            <a:br>
              <a:rPr lang="ru-RU" sz="4800" b="1" dirty="0">
                <a:latin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</a:rPr>
              <a:t>возрасте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dirty="0" smtClean="0">
                <a:latin typeface="Calibri" panose="020F0502020204030204" pitchFamily="34" charset="0"/>
              </a:rPr>
              <a:t> </a:t>
            </a:r>
            <a:br>
              <a:rPr lang="ru-RU" sz="6000" b="1" dirty="0" smtClean="0">
                <a:latin typeface="Calibri" panose="020F0502020204030204" pitchFamily="34" charset="0"/>
              </a:rPr>
            </a:br>
            <a:endParaRPr lang="ru-RU" sz="60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7" y="3574946"/>
            <a:ext cx="3726539" cy="279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05" y="274057"/>
            <a:ext cx="3726539" cy="279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68104" y="404664"/>
            <a:ext cx="3923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389" y="3574946"/>
            <a:ext cx="3726539" cy="279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07" y="328829"/>
            <a:ext cx="3726539" cy="279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8784976" cy="12004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Математика во второй </a:t>
            </a:r>
            <a:br>
              <a:rPr lang="ru-RU" sz="4800" b="1" dirty="0" smtClean="0">
                <a:latin typeface="Calibri" panose="020F0502020204030204" pitchFamily="34" charset="0"/>
              </a:rPr>
            </a:br>
            <a:r>
              <a:rPr lang="ru-RU" sz="4800" b="1" dirty="0" smtClean="0">
                <a:latin typeface="Calibri" panose="020F0502020204030204" pitchFamily="34" charset="0"/>
              </a:rPr>
              <a:t>младшей группе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05216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505216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240082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240081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5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3573016"/>
            <a:ext cx="3974570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6094"/>
            <a:ext cx="3974569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95" y="236094"/>
            <a:ext cx="3974569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395" y="4001650"/>
            <a:ext cx="4137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Игровые</a:t>
            </a:r>
            <a:r>
              <a:rPr lang="ru-RU" sz="4000" b="1" dirty="0" smtClean="0">
                <a:latin typeface="Calibri" panose="020F0502020204030204" pitchFamily="34" charset="0"/>
              </a:rPr>
              <a:t>            </a:t>
            </a:r>
            <a:r>
              <a:rPr lang="ru-RU" sz="4800" b="1" dirty="0" smtClean="0">
                <a:latin typeface="Calibri" panose="020F0502020204030204" pitchFamily="34" charset="0"/>
              </a:rPr>
              <a:t>приемы</a:t>
            </a:r>
            <a:endParaRPr lang="ru-RU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52" y="2748225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149" y="4848870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6" y="4844374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30" y="2708920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6" y="620690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52" y="620689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52" y="4844375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88" y="2748225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-99392"/>
            <a:ext cx="6295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Демонстрационный материал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88" y="62068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2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57840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13" y="57840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7840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268057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13" y="2680579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8057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4809317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13" y="4813143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809317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664959" y="-67923"/>
            <a:ext cx="4877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Раздаточный материал</a:t>
            </a:r>
            <a:endParaRPr lang="ru-RU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748132"/>
              </p:ext>
            </p:extLst>
          </p:nvPr>
        </p:nvGraphicFramePr>
        <p:xfrm>
          <a:off x="251520" y="260648"/>
          <a:ext cx="8712968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828" y="593106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97152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95278" y="-104697"/>
            <a:ext cx="6612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Математика в режимных моментах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9512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025" y="4797152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025" y="269512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90" y="269512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90" y="593106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90" y="4797152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8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626" y="4663074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456" y="180257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28" y="185276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176" y="2414582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56" y="2420888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76" y="5359008"/>
            <a:ext cx="1517936" cy="127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8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3459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86104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4110" y="2564904"/>
            <a:ext cx="25891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Количество 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и 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</a:rPr>
              <a:t>с</a:t>
            </a:r>
            <a:r>
              <a:rPr lang="ru-RU" sz="3600" b="1" dirty="0" smtClean="0">
                <a:latin typeface="Calibri" panose="020F0502020204030204" pitchFamily="34" charset="0"/>
              </a:rPr>
              <a:t>чет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73459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6759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Цели и задачи   педагога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861" y="1340768"/>
            <a:ext cx="83529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Развить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и сохранить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стремление к </a:t>
            </a:r>
            <a:r>
              <a:rPr lang="ru-RU" sz="2400" dirty="0" smtClean="0">
                <a:latin typeface="Calibri" panose="020F0502020204030204" pitchFamily="34" charset="0"/>
              </a:rPr>
              <a:t>познанию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Удовлетворить</a:t>
            </a:r>
            <a:r>
              <a:rPr lang="ru-RU" sz="2400" dirty="0" smtClean="0">
                <a:latin typeface="Calibri" panose="020F0502020204030204" pitchFamily="34" charset="0"/>
              </a:rPr>
              <a:t>  </a:t>
            </a:r>
            <a:r>
              <a:rPr lang="ru-RU" sz="2400" dirty="0">
                <a:latin typeface="Calibri" panose="020F0502020204030204" pitchFamily="34" charset="0"/>
              </a:rPr>
              <a:t>детскую потребность в активной  </a:t>
            </a:r>
            <a:r>
              <a:rPr lang="ru-RU" sz="2400" dirty="0" smtClean="0">
                <a:latin typeface="Calibri" panose="020F0502020204030204" pitchFamily="34" charset="0"/>
              </a:rPr>
              <a:t>любознательности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Своевременно </a:t>
            </a:r>
            <a:r>
              <a:rPr lang="ru-RU" sz="2800" dirty="0">
                <a:latin typeface="Calibri" panose="020F0502020204030204" pitchFamily="34" charset="0"/>
              </a:rPr>
              <a:t>давать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«пищу» </a:t>
            </a:r>
            <a:r>
              <a:rPr lang="ru-RU" sz="2400" dirty="0">
                <a:latin typeface="Calibri" panose="020F0502020204030204" pitchFamily="34" charset="0"/>
              </a:rPr>
              <a:t>уму ребенка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Научить</a:t>
            </a:r>
            <a:r>
              <a:rPr lang="ru-RU" sz="2400" dirty="0">
                <a:latin typeface="Calibri" panose="020F0502020204030204" pitchFamily="34" charset="0"/>
              </a:rPr>
              <a:t>  детей  пользоваться  математическими  знаниями  в  повседневной  жизни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Создавать</a:t>
            </a:r>
            <a:r>
              <a:rPr lang="ru-RU" sz="2400" dirty="0" smtClean="0">
                <a:latin typeface="Calibri" panose="020F0502020204030204" pitchFamily="34" charset="0"/>
              </a:rPr>
              <a:t>  </a:t>
            </a:r>
            <a:r>
              <a:rPr lang="ru-RU" sz="2400" dirty="0">
                <a:latin typeface="Calibri" panose="020F0502020204030204" pitchFamily="34" charset="0"/>
              </a:rPr>
              <a:t>предпосылки  будущей  учебной  деятельности </a:t>
            </a:r>
            <a:r>
              <a:rPr lang="ru-RU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</a:rPr>
              <a:t>развивать  у </a:t>
            </a:r>
            <a:r>
              <a:rPr lang="ru-RU" sz="2400" dirty="0" smtClean="0">
                <a:latin typeface="Calibri" panose="020F0502020204030204" pitchFamily="34" charset="0"/>
              </a:rPr>
              <a:t>дошкольников  </a:t>
            </a:r>
            <a:r>
              <a:rPr lang="ru-RU" sz="2400" dirty="0">
                <a:latin typeface="Calibri" panose="020F0502020204030204" pitchFamily="34" charset="0"/>
              </a:rPr>
              <a:t>умственные  </a:t>
            </a:r>
            <a:r>
              <a:rPr lang="ru-RU" sz="2400" dirty="0" smtClean="0">
                <a:latin typeface="Calibri" panose="020F0502020204030204" pitchFamily="34" charset="0"/>
              </a:rPr>
              <a:t>операции:  </a:t>
            </a:r>
            <a:r>
              <a:rPr lang="ru-RU" sz="2400" dirty="0">
                <a:latin typeface="Calibri" panose="020F0502020204030204" pitchFamily="34" charset="0"/>
              </a:rPr>
              <a:t>анализ, синтез, сравнение, обобщение и  способствовать  развитию  психических  процессов:  внимания, восприятия, памяти, речи, мышления </a:t>
            </a:r>
            <a:r>
              <a:rPr lang="ru-RU" sz="2400" dirty="0" smtClean="0">
                <a:latin typeface="Calibri" panose="020F0502020204030204" pitchFamily="34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27" y="332656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739" y="548680"/>
            <a:ext cx="2772000" cy="207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27" y="4364683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63" y="332656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63" y="4364683"/>
            <a:ext cx="2772000" cy="207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79" y="3717032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160" y="45091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240000" cy="243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5091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0" y="4509121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52" y="1412776"/>
            <a:ext cx="3240000" cy="243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04447" y="248607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Calibri" panose="020F0502020204030204" pitchFamily="34" charset="0"/>
              </a:rPr>
              <a:t>Форма</a:t>
            </a:r>
            <a:endParaRPr lang="ru-RU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00" y="764704"/>
            <a:ext cx="3960000" cy="29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58" y="4293097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93097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58" y="764704"/>
            <a:ext cx="3960000" cy="29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29309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65105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020" y="357301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32" y="436510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284" y="111197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37724" y="0"/>
            <a:ext cx="3100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libri" panose="020F0502020204030204" pitchFamily="34" charset="0"/>
              </a:rPr>
              <a:t>Величина</a:t>
            </a:r>
            <a:endParaRPr lang="ru-RU" sz="5400" b="1" dirty="0">
              <a:latin typeface="Calibri" panose="020F050202020403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32" y="184482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36" y="187379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9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92" y="2650425"/>
            <a:ext cx="2520000" cy="1889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5538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92" y="479715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90" y="491109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538" y="49296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42" y="49139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9715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-100527"/>
            <a:ext cx="487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Ориентировка в пространстве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458" y="4759124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85209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26" y="475912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442" y="4761689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32670" y="341683"/>
            <a:ext cx="6153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</a:rPr>
              <a:t>Ориентировка во времени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85209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4373" y="2996952"/>
            <a:ext cx="4249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alibri" panose="020F0502020204030204" pitchFamily="34" charset="0"/>
              </a:rPr>
              <a:t>Развитие логики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3" y="62068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71" y="39330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71" y="105273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92" y="4367531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92" y="62068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50" y="4367531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3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9087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293096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62032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867" y="620688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6" y="3939395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692" y="449132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09" y="3939395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6" y="962935"/>
            <a:ext cx="2520000" cy="189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03835" y="3068960"/>
            <a:ext cx="6543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</a:rPr>
              <a:t>Инновационные технологии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962935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1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342900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64769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117896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335087"/>
              </p:ext>
            </p:extLst>
          </p:nvPr>
        </p:nvGraphicFramePr>
        <p:xfrm>
          <a:off x="28812" y="116632"/>
          <a:ext cx="90076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6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6258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63534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633899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6785" y="195930"/>
            <a:ext cx="896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Использование рецепторов в познавательном процессе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070294"/>
            <a:ext cx="2520000" cy="189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22242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7029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1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4" y="253916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93" y="253916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4" y="3531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93" y="3531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4" y="472514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749164"/>
            <a:ext cx="2520000" cy="33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93" y="472334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8" y="127261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89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8" y="3624948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362494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704" y="459002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1277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2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334" y="4779361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282" y="25485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156967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0" y="412911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0" y="15609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414908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152" y="197872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2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80" y="323164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23165"/>
            <a:ext cx="3600000" cy="26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48" y="3967584"/>
            <a:ext cx="3600000" cy="26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1880" y="3034495"/>
            <a:ext cx="1976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Оригами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9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18776"/>
            <a:ext cx="3600000" cy="26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718775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14924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98280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03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Сюжетно-ролевые игры и математика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565381"/>
            <a:ext cx="8208912" cy="8199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Современные технические средства обучения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843" y="4365104"/>
            <a:ext cx="1828125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32" r="9989"/>
          <a:stretch/>
        </p:blipFill>
        <p:spPr>
          <a:xfrm>
            <a:off x="5508104" y="1412776"/>
            <a:ext cx="230425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43" y="1412776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3" y="4365104"/>
            <a:ext cx="3120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79" y="4365104"/>
            <a:ext cx="1783154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5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495" y="2178056"/>
            <a:ext cx="2340000" cy="175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6860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alibri" panose="020F0502020204030204" pitchFamily="34" charset="0"/>
              </a:rPr>
              <a:t>Взаимосвязь с родителями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111" y="4498394"/>
            <a:ext cx="2340000" cy="175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3" y="1773056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40" y="4484702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778" y="2313056"/>
            <a:ext cx="216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8" r="15446"/>
          <a:stretch/>
        </p:blipFill>
        <p:spPr>
          <a:xfrm>
            <a:off x="6448778" y="4498394"/>
            <a:ext cx="216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614" y="-171400"/>
            <a:ext cx="23415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Спасибо 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за внимание!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019" y="274638"/>
            <a:ext cx="2422005" cy="24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2391"/>
            <a:ext cx="8290074" cy="6983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</a:rPr>
              <a:t>Предметно- развивающая среда по ФЭМП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F:\конкурс-фото\P10600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57172" cy="506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7"/>
            <a:ext cx="3974570" cy="29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3974570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3974570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35" y="3645024"/>
            <a:ext cx="2931348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8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0" y="260647"/>
            <a:ext cx="3888433" cy="2916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7"/>
            <a:ext cx="3888436" cy="2916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0" y="3563048"/>
            <a:ext cx="3888000" cy="29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63048"/>
            <a:ext cx="3888000" cy="29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0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4389" y="1556792"/>
            <a:ext cx="6626257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066" y="1815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libri" panose="020F0502020204030204" pitchFamily="34" charset="0"/>
              </a:rPr>
              <a:t>ПРС </a:t>
            </a:r>
            <a:r>
              <a:rPr lang="ru-RU" sz="4000" b="1" dirty="0" smtClean="0">
                <a:latin typeface="Calibri" panose="020F0502020204030204" pitchFamily="34" charset="0"/>
              </a:rPr>
              <a:t>на основе </a:t>
            </a:r>
          </a:p>
          <a:p>
            <a:pPr algn="ctr"/>
            <a:r>
              <a:rPr lang="ru-RU" sz="4000" b="1" dirty="0" smtClean="0">
                <a:latin typeface="Calibri" panose="020F0502020204030204" pitchFamily="34" charset="0"/>
              </a:rPr>
              <a:t>устного народного творчества</a:t>
            </a:r>
            <a:endParaRPr lang="ru-RU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6" y="351942"/>
            <a:ext cx="3910723" cy="2933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1942"/>
            <a:ext cx="3910722" cy="2933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3717032"/>
            <a:ext cx="3910721" cy="293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6" y="3717033"/>
            <a:ext cx="3910723" cy="293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1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18504"/>
            <a:ext cx="3875788" cy="290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18504"/>
            <a:ext cx="3875788" cy="290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8144"/>
            <a:ext cx="3899790" cy="2924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4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52966035-286D-4D3B-B977-67BEA9EA94A5}" vid="{CC377B2B-5BD8-40D8-8A80-1BF37AE1C00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1238</TotalTime>
  <Words>1441</Words>
  <Application>Microsoft Office PowerPoint</Application>
  <PresentationFormat>Экран (4:3)</PresentationFormat>
  <Paragraphs>150</Paragraphs>
  <Slides>38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Тема1</vt:lpstr>
      <vt:lpstr>ПРЕЗЕНТАЦИЯ </vt:lpstr>
      <vt:lpstr>Цели и задачи   педагога</vt:lpstr>
      <vt:lpstr>Презентация PowerPoint</vt:lpstr>
      <vt:lpstr>Предметно- развивающая среда по ФЭМП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в раннем  возрасте   </vt:lpstr>
      <vt:lpstr>Математика во второй  младшей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технические средства обучения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RePack by Diakov</cp:lastModifiedBy>
  <cp:revision>152</cp:revision>
  <dcterms:created xsi:type="dcterms:W3CDTF">2013-03-10T12:49:22Z</dcterms:created>
  <dcterms:modified xsi:type="dcterms:W3CDTF">2016-03-31T19:36:09Z</dcterms:modified>
</cp:coreProperties>
</file>