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40960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84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Богатыри земли русской.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71184" cy="682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263077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34"/>
            <a:ext cx="896448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6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2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Богатыри земли русской.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Богатыри земли русской.</dc:title>
  <dc:creator>Юльчик</dc:creator>
  <cp:lastModifiedBy>user</cp:lastModifiedBy>
  <cp:revision>4</cp:revision>
  <dcterms:created xsi:type="dcterms:W3CDTF">2016-02-04T17:05:56Z</dcterms:created>
  <dcterms:modified xsi:type="dcterms:W3CDTF">2016-02-04T17:48:20Z</dcterms:modified>
</cp:coreProperties>
</file>