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68" r:id="rId6"/>
    <p:sldId id="270" r:id="rId7"/>
    <p:sldId id="269" r:id="rId8"/>
    <p:sldId id="261" r:id="rId9"/>
    <p:sldId id="262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428604"/>
            <a:ext cx="7858180" cy="707886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  </a:t>
            </a:r>
            <a:r>
              <a:rPr lang="ru-RU" sz="4000" dirty="0" smtClean="0">
                <a:latin typeface="Arial Black" pitchFamily="34" charset="0"/>
                <a:cs typeface="Arial" pitchFamily="34" charset="0"/>
              </a:rPr>
              <a:t>Знакомлюсь со   школой</a:t>
            </a:r>
            <a:endParaRPr lang="ru-RU" sz="4000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42" name="Picture 2" descr="http://cs623320.vk.me/v623320280/42f5a/ZCKEUm2rDm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8001056" cy="33575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786050" y="5072074"/>
            <a:ext cx="63579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                 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Презентацию подготовила</a:t>
            </a:r>
            <a:b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         </a:t>
            </a:r>
            <a:r>
              <a:rPr lang="ru-RU" sz="1600" dirty="0" err="1" smtClean="0">
                <a:solidFill>
                  <a:schemeClr val="bg1"/>
                </a:solidFill>
                <a:latin typeface="Arial Black" pitchFamily="34" charset="0"/>
              </a:rPr>
              <a:t>Урасимова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 Ф.Т. , учитель-логопед гр.№8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         МБДОУ детский сад №19   «Радость»</a:t>
            </a:r>
            <a:b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</a:b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Что лишнее?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Парта,  книга, шкаф, полка.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Пенал, точилка, доска, ручка.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3554" name="Picture 2" descr="http://allphoto.in.ua/photo/68/es2159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31116"/>
            <a:ext cx="7072362" cy="469828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ediasubs.ru/group/uploads/du/dumaj-kak-millioner/image/1436704832-754996-287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33319"/>
            <a:ext cx="7715304" cy="599607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dariblago.ru/Imeges/Scool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85728"/>
            <a:ext cx="6786610" cy="557216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1028" name="Picture 4" descr="http://img3.proshkolu.ru/content/media/pic/std/3000000/2416000/2415202-6601957f0c6b14d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00500"/>
            <a:ext cx="2857500" cy="2857500"/>
          </a:xfrm>
          <a:prstGeom prst="rect">
            <a:avLst/>
          </a:prstGeom>
          <a:noFill/>
        </p:spPr>
      </p:pic>
      <p:pic>
        <p:nvPicPr>
          <p:cNvPr id="1032" name="Picture 8" descr="http://daycretinto.science/pic-3.bp.blogspot.com/-dc5bL1afZ8s/Ua7Tg0CP3zI/AAAAAAAAEKs/RtyevZnMWVU/s1600/%25D0%25BF%25D0%25B0%25D1%2580%25D0%25B0%252C+%25D0%25BF%25D0%25BE%25D0%25B7%25D0%25B4%25D1%2580%25D0%25B0%25D0%25B2%25D0%25BB%25D0%25B5%25D0%25BD%25D0%25B8%25D0%25B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071942"/>
            <a:ext cx="2782297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ssk-alpro.ru/data/big/005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357298"/>
            <a:ext cx="3357586" cy="237433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Школьная раздевалка</a:t>
            </a:r>
            <a:endParaRPr lang="ru-RU" dirty="0"/>
          </a:p>
        </p:txBody>
      </p:sp>
      <p:pic>
        <p:nvPicPr>
          <p:cNvPr id="9220" name="Picture 4" descr="http://www.kp.ru/f/3/image/41/59/935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357298"/>
            <a:ext cx="4071966" cy="35719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9224" name="Picture 8" descr="http://school40.tyumen-edu.ru/sites/default/files/field/image/bezop_put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000504"/>
            <a:ext cx="3357586" cy="257176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estival.1september.ru/articles/616942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30362"/>
            <a:ext cx="3714776" cy="227014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5124" name="Picture 4" descr="http://212-42-119-19.elcat.kg/files/media/28/287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643050"/>
            <a:ext cx="3786214" cy="23574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Учебный класс</a:t>
            </a:r>
            <a:endParaRPr lang="ru-RU" dirty="0"/>
          </a:p>
        </p:txBody>
      </p:sp>
      <p:pic>
        <p:nvPicPr>
          <p:cNvPr id="8194" name="Picture 2" descr="http://fs00.infourok.ru/images/doc/266/271639/6/img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286256"/>
            <a:ext cx="3714776" cy="228601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bliqueBottomRight"/>
            <a:lightRig rig="threePt" dir="t"/>
          </a:scene3d>
          <a:sp3d>
            <a:bevelT prst="relaxedInset"/>
          </a:sp3d>
        </p:spPr>
      </p:pic>
      <p:pic>
        <p:nvPicPr>
          <p:cNvPr id="9222" name="Picture 6" descr="http://orativ.org.ua/upload/users_files/6b9c5182ea56c3f88f57d66a4372ee0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214290"/>
            <a:ext cx="1500198" cy="1283246"/>
          </a:xfrm>
          <a:prstGeom prst="rect">
            <a:avLst/>
          </a:prstGeom>
          <a:noFill/>
        </p:spPr>
      </p:pic>
      <p:pic>
        <p:nvPicPr>
          <p:cNvPr id="9226" name="Picture 10" descr="http://biolog.kz/uploads/posts/2013-11/1384681022_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4420727"/>
            <a:ext cx="3429024" cy="21515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zazdoc.ru/tw_files2/urls_28/2126/d-2125816/2125816_html_m76e986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8215370" cy="528641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Школьная библиотека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Школьная мастерская</a:t>
            </a:r>
            <a:endParaRPr lang="ru-RU" dirty="0"/>
          </a:p>
        </p:txBody>
      </p:sp>
      <p:pic>
        <p:nvPicPr>
          <p:cNvPr id="3" name="Picture 2" descr="http://www.picshare.ru/uploads/131208/a64XZpYh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8572560" cy="500066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eviews.123rf.com/images/iimages/iimages1206/iimages120600240/13935248-illustration-of-an-empty-classroom-Stock-Vector-classroom-cartoon-sch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2243107" cy="17859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" name="Picture 8" descr="http://s.66.ru/new66/collection/ac/52/dc/93/ac52dc93_resizedScaled_659to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643050"/>
            <a:ext cx="1583542" cy="13573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«Один-много»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www.picshare.ru/uploads/150530/a35g7bi92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071678"/>
            <a:ext cx="1931683" cy="2682892"/>
          </a:xfrm>
          <a:prstGeom prst="rect">
            <a:avLst/>
          </a:prstGeom>
          <a:noFill/>
        </p:spPr>
      </p:pic>
      <p:pic>
        <p:nvPicPr>
          <p:cNvPr id="8" name="Picture 4" descr="http://mebel69.ru/content/foto/pic01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643314"/>
            <a:ext cx="2857520" cy="24288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9" name="Picture 6" descr="http://trial-mebel.ru/3511-large_default/%D1%88%D0%BA%D0%B0%D1%84-%D0%B4%D0%BB%D1%8F-%D0%BE%D0%B4%D0%B5%D0%B6%D0%B4%D1%8B-%D0%BA%D0%BE%D0%BC%D0%B1%D0%B8%D0%BD%D0%B8%D1%80%D0%BE%D0%B2%D0%B0%D0%BD%D0%BD%D1%8B%D0%B9-%D1%88%D1%84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4214818"/>
            <a:ext cx="1606550" cy="16430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xn--b1afnogknb5a.xn--p1ai/image/cache/data/School/moving_board06_b_enl-700x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500570"/>
            <a:ext cx="2428892" cy="21188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2060" name="Picture 12" descr="http://www.kp.ru/f/12/image/97/75/51475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00174"/>
            <a:ext cx="7429552" cy="278608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5122" name="Picture 2" descr="http://balapan.kaztrk.kz/images/a78ab0b73123c2679217c241406d52ec-760x4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714884"/>
            <a:ext cx="2828019" cy="157163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«Одна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школьная доска, две…»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Немного о школьных принадлежностях…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1.bp.blogspot.com/-czPKD0rzClg/Uf1Ja6-8nPI/AAAAAAAAAY4/D5Pnq6b0xaw/s1600/portfel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928802"/>
            <a:ext cx="2500330" cy="27146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9" name="Стрелка вверх 8"/>
          <p:cNvSpPr/>
          <p:nvPr/>
        </p:nvSpPr>
        <p:spPr>
          <a:xfrm>
            <a:off x="3929058" y="2143116"/>
            <a:ext cx="484632" cy="978408"/>
          </a:xfrm>
          <a:prstGeom prst="upArrow">
            <a:avLst/>
          </a:prstGeom>
          <a:solidFill>
            <a:schemeClr val="tx1"/>
          </a:solidFill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214810" y="3143248"/>
            <a:ext cx="978408" cy="35719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786182" y="3857628"/>
            <a:ext cx="978408" cy="484632"/>
          </a:xfrm>
          <a:prstGeom prst="rightArrow">
            <a:avLst/>
          </a:prstGeom>
          <a:solidFill>
            <a:schemeClr val="tx1"/>
          </a:solidFill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http://copybat.ru/wp-content/uploads/2015/02/question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1" y="3071811"/>
            <a:ext cx="583988" cy="571504"/>
          </a:xfrm>
          <a:prstGeom prst="rect">
            <a:avLst/>
          </a:prstGeom>
          <a:noFill/>
        </p:spPr>
      </p:pic>
      <p:pic>
        <p:nvPicPr>
          <p:cNvPr id="4102" name="Picture 6" descr="http://copybat.ru/wp-content/uploads/2015/02/questionma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5" y="2000240"/>
            <a:ext cx="571504" cy="559287"/>
          </a:xfrm>
          <a:prstGeom prst="rect">
            <a:avLst/>
          </a:prstGeom>
          <a:noFill/>
        </p:spPr>
      </p:pic>
      <p:pic>
        <p:nvPicPr>
          <p:cNvPr id="4104" name="Picture 8" descr="http://copybat.ru/wp-content/uploads/2015/02/questionma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3" y="4383908"/>
            <a:ext cx="571504" cy="545289"/>
          </a:xfrm>
          <a:prstGeom prst="rect">
            <a:avLst/>
          </a:prstGeom>
          <a:noFill/>
        </p:spPr>
      </p:pic>
      <p:pic>
        <p:nvPicPr>
          <p:cNvPr id="4106" name="Picture 10" descr="http://www.cliparthut.com/clip-arts/413/find-clipart-pencil-image-13-of-187-41360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9" y="5715016"/>
            <a:ext cx="1143007" cy="947711"/>
          </a:xfrm>
          <a:prstGeom prst="rect">
            <a:avLst/>
          </a:prstGeom>
          <a:noFill/>
        </p:spPr>
      </p:pic>
      <p:pic>
        <p:nvPicPr>
          <p:cNvPr id="4110" name="Picture 14" descr="http://www.by.all.biz/img/by/catalog/252310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5715016"/>
            <a:ext cx="1344748" cy="1000132"/>
          </a:xfrm>
          <a:prstGeom prst="rect">
            <a:avLst/>
          </a:prstGeom>
          <a:noFill/>
        </p:spPr>
      </p:pic>
      <p:pic>
        <p:nvPicPr>
          <p:cNvPr id="4114" name="Picture 18" descr="http://mojrebenok.net/imgs/board/1/47741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4143380"/>
            <a:ext cx="1285884" cy="1053711"/>
          </a:xfrm>
          <a:prstGeom prst="rect">
            <a:avLst/>
          </a:prstGeom>
          <a:noFill/>
        </p:spPr>
      </p:pic>
      <p:pic>
        <p:nvPicPr>
          <p:cNvPr id="4116" name="Picture 20" descr="http://cs417119.vk.me/v417119340/7191/3u7yfZ18o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6" y="5715016"/>
            <a:ext cx="1143008" cy="991202"/>
          </a:xfrm>
          <a:prstGeom prst="rect">
            <a:avLst/>
          </a:prstGeom>
          <a:noFill/>
        </p:spPr>
      </p:pic>
      <p:pic>
        <p:nvPicPr>
          <p:cNvPr id="4118" name="Picture 22" descr="http://1.bp.blogspot.com/-AechIs6-gyY/TpLxL2oHi1I/AAAAAAAADCg/qv18jblvEWA/s1600/%25D0%25A3%25D1%2587%25D0%25B5%25D0%25B1%25D0%25BD%25D0%25B8%25D0%25BA%25D0%25B8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43042" y="5715016"/>
            <a:ext cx="1600896" cy="1001561"/>
          </a:xfrm>
          <a:prstGeom prst="rect">
            <a:avLst/>
          </a:prstGeom>
          <a:noFill/>
        </p:spPr>
      </p:pic>
      <p:pic>
        <p:nvPicPr>
          <p:cNvPr id="4120" name="Picture 24" descr="http://pic16.nipic.com/20110911/8218163_122455628000_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43834" y="1500174"/>
            <a:ext cx="1285884" cy="1035851"/>
          </a:xfrm>
          <a:prstGeom prst="rect">
            <a:avLst/>
          </a:prstGeom>
          <a:noFill/>
        </p:spPr>
      </p:pic>
      <p:pic>
        <p:nvPicPr>
          <p:cNvPr id="4122" name="Picture 26" descr="http://madamskiy.ru/images/006dity/00600001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28992" y="5715016"/>
            <a:ext cx="1071570" cy="1012864"/>
          </a:xfrm>
          <a:prstGeom prst="rect">
            <a:avLst/>
          </a:prstGeom>
          <a:noFill/>
        </p:spPr>
      </p:pic>
      <p:pic>
        <p:nvPicPr>
          <p:cNvPr id="4124" name="Picture 28" descr="http://cdn.gollos.com/3323/Prod/404816/Logo/136336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43834" y="5429264"/>
            <a:ext cx="1285884" cy="1285884"/>
          </a:xfrm>
          <a:prstGeom prst="rect">
            <a:avLst/>
          </a:prstGeom>
          <a:noFill/>
        </p:spPr>
      </p:pic>
      <p:pic>
        <p:nvPicPr>
          <p:cNvPr id="4126" name="Picture 30" descr="http://www.lentastore.ru/published/publicdata/MARKET/attachments/SC/products_pictures/velobalansir-chicco-red-bullet_enl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43834" y="2714620"/>
            <a:ext cx="1285884" cy="1213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33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Школьная раздевалка</vt:lpstr>
      <vt:lpstr>Учебный класс</vt:lpstr>
      <vt:lpstr>Школьная библиотека</vt:lpstr>
      <vt:lpstr>Школьная мастерская</vt:lpstr>
      <vt:lpstr>«Один-много»</vt:lpstr>
      <vt:lpstr>«Одна школьная доска, две…»</vt:lpstr>
      <vt:lpstr>Немного о школьных принадлежностях…</vt:lpstr>
      <vt:lpstr>Что лишнее? Парта,  книга, шкаф, полка. Пенал, точилка, доска, ручка.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48</cp:revision>
  <dcterms:modified xsi:type="dcterms:W3CDTF">2016-03-27T10:23:15Z</dcterms:modified>
</cp:coreProperties>
</file>