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CC99"/>
    <a:srgbClr val="FF9999"/>
    <a:srgbClr val="CC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2E861-3BB8-46B8-ACC0-C6541A58841C}" type="datetimeFigureOut">
              <a:rPr lang="ru-RU" smtClean="0"/>
              <a:pPr/>
              <a:t>11.08.2015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FC4FE-D5ED-44CC-B906-B4724B8CD3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2E861-3BB8-46B8-ACC0-C6541A58841C}" type="datetimeFigureOut">
              <a:rPr lang="ru-RU" smtClean="0"/>
              <a:pPr/>
              <a:t>11.08.2015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FC4FE-D5ED-44CC-B906-B4724B8CD3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2E861-3BB8-46B8-ACC0-C6541A58841C}" type="datetimeFigureOut">
              <a:rPr lang="ru-RU" smtClean="0"/>
              <a:pPr/>
              <a:t>11.08.2015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FC4FE-D5ED-44CC-B906-B4724B8CD3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2E861-3BB8-46B8-ACC0-C6541A58841C}" type="datetimeFigureOut">
              <a:rPr lang="ru-RU" smtClean="0"/>
              <a:pPr/>
              <a:t>11.08.2015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FC4FE-D5ED-44CC-B906-B4724B8CD3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2E861-3BB8-46B8-ACC0-C6541A58841C}" type="datetimeFigureOut">
              <a:rPr lang="ru-RU" smtClean="0"/>
              <a:pPr/>
              <a:t>11.08.2015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FC4FE-D5ED-44CC-B906-B4724B8CD3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2E861-3BB8-46B8-ACC0-C6541A58841C}" type="datetimeFigureOut">
              <a:rPr lang="ru-RU" smtClean="0"/>
              <a:pPr/>
              <a:t>11.08.2015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FC4FE-D5ED-44CC-B906-B4724B8CD3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2E861-3BB8-46B8-ACC0-C6541A58841C}" type="datetimeFigureOut">
              <a:rPr lang="ru-RU" smtClean="0"/>
              <a:pPr/>
              <a:t>11.08.2015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FC4FE-D5ED-44CC-B906-B4724B8CD3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2E861-3BB8-46B8-ACC0-C6541A58841C}" type="datetimeFigureOut">
              <a:rPr lang="ru-RU" smtClean="0"/>
              <a:pPr/>
              <a:t>11.08.2015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FC4FE-D5ED-44CC-B906-B4724B8CD3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2E861-3BB8-46B8-ACC0-C6541A58841C}" type="datetimeFigureOut">
              <a:rPr lang="ru-RU" smtClean="0"/>
              <a:pPr/>
              <a:t>11.08.2015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FC4FE-D5ED-44CC-B906-B4724B8CD3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2E861-3BB8-46B8-ACC0-C6541A58841C}" type="datetimeFigureOut">
              <a:rPr lang="ru-RU" smtClean="0"/>
              <a:pPr/>
              <a:t>11.08.2015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FC4FE-D5ED-44CC-B906-B4724B8CD3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2E861-3BB8-46B8-ACC0-C6541A58841C}" type="datetimeFigureOut">
              <a:rPr lang="ru-RU" smtClean="0"/>
              <a:pPr/>
              <a:t>11.08.2015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FC4FE-D5ED-44CC-B906-B4724B8CD3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2E861-3BB8-46B8-ACC0-C6541A58841C}" type="datetimeFigureOut">
              <a:rPr lang="ru-RU" smtClean="0"/>
              <a:pPr/>
              <a:t>11.08.2015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FC4FE-D5ED-44CC-B906-B4724B8CD31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Картинки для декупажа - узоры. Обсуждение на LiveInternet - Российский Сервис Онлайн-Дневников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140968"/>
            <a:ext cx="7776864" cy="3152775"/>
          </a:xfrm>
          <a:prstGeom prst="rect">
            <a:avLst/>
          </a:prstGeom>
          <a:noFill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83568" y="642918"/>
            <a:ext cx="7772400" cy="1627877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rgbClr val="C00000"/>
                </a:solidFill>
              </a:rPr>
              <a:t>Игра на русских  народных               инструментах</a:t>
            </a:r>
            <a:endParaRPr lang="ru-RU" sz="4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Орнаменты_и_узоры4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2428868"/>
            <a:ext cx="6929486" cy="3857652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19168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>Цель: </a:t>
            </a:r>
            <a:r>
              <a:rPr lang="ru-RU" sz="2700" dirty="0" smtClean="0"/>
              <a:t>Знакомство </a:t>
            </a:r>
            <a:r>
              <a:rPr lang="ru-RU" sz="2700" dirty="0" smtClean="0"/>
              <a:t>с русскими народными инструментами.</a:t>
            </a:r>
            <a:br>
              <a:rPr lang="ru-RU" sz="2700" dirty="0" smtClean="0"/>
            </a:br>
            <a:r>
              <a:rPr lang="ru-RU" sz="2700" b="1" dirty="0" smtClean="0"/>
              <a:t>Задачи: </a:t>
            </a:r>
            <a:r>
              <a:rPr lang="ru-RU" sz="2700" dirty="0" smtClean="0"/>
              <a:t>Воспитывать уважение </a:t>
            </a:r>
            <a:r>
              <a:rPr lang="ru-RU" sz="2700" dirty="0" smtClean="0"/>
              <a:t>к народным традициям и культуре русского народа</a:t>
            </a:r>
            <a:r>
              <a:rPr lang="ru-RU" sz="2700" dirty="0" smtClean="0"/>
              <a:t>.</a:t>
            </a: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 descr="Музыкальная ложк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3284984"/>
            <a:ext cx="5715000" cy="2914650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800" b="1" dirty="0"/>
              <a:t>Ложки</a:t>
            </a:r>
            <a:r>
              <a:rPr lang="ru-RU" sz="2800" dirty="0"/>
              <a:t>-русские  народные  ударные инструменты, состоящие из  двух обыкновенных ложек. В старину к ложкам подвязывались бубенчики.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>В игровой комплект ложек могут входить 2,3или 4 ложки среднего размера и одна большой </a:t>
            </a:r>
            <a:r>
              <a:rPr lang="ru-RU" sz="2800" dirty="0" smtClean="0"/>
              <a:t>величины. ( Играть на ложках , раздать деткам и учить правильно держать ложки для игры)</a:t>
            </a:r>
            <a:endParaRPr lang="ru-RU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967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latin typeface="Arial" pitchFamily="34" charset="0"/>
                <a:cs typeface="Arial" pitchFamily="34" charset="0"/>
              </a:rPr>
              <a:t>Ритмическая игра «Оркестр» </a:t>
            </a:r>
            <a:r>
              <a:rPr lang="ru-RU" sz="27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700" dirty="0" smtClean="0">
                <a:latin typeface="Arial" pitchFamily="34" charset="0"/>
                <a:cs typeface="Arial" pitchFamily="34" charset="0"/>
              </a:rPr>
            </a:br>
            <a:r>
              <a:rPr lang="ru-RU" sz="2700" dirty="0" smtClean="0">
                <a:latin typeface="Arial" pitchFamily="34" charset="0"/>
                <a:cs typeface="Arial" pitchFamily="34" charset="0"/>
              </a:rPr>
              <a:t>     Тук-тук-тук, тук-тук-тук! —             </a:t>
            </a:r>
            <a:br>
              <a:rPr lang="ru-RU" sz="2700" dirty="0" smtClean="0">
                <a:latin typeface="Arial" pitchFamily="34" charset="0"/>
                <a:cs typeface="Arial" pitchFamily="34" charset="0"/>
              </a:rPr>
            </a:br>
            <a:r>
              <a:rPr lang="ru-RU" sz="2700" dirty="0" smtClean="0">
                <a:latin typeface="Arial" pitchFamily="34" charset="0"/>
                <a:cs typeface="Arial" pitchFamily="34" charset="0"/>
              </a:rPr>
              <a:t> Ложки застучали                             </a:t>
            </a:r>
            <a:r>
              <a:rPr lang="ru-RU" sz="27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7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700" dirty="0" smtClean="0">
                <a:latin typeface="Arial" pitchFamily="34" charset="0"/>
                <a:cs typeface="Arial" pitchFamily="34" charset="0"/>
              </a:rPr>
            </a:br>
            <a:r>
              <a:rPr lang="ru-RU" sz="2700" dirty="0" smtClean="0">
                <a:latin typeface="Arial" pitchFamily="34" charset="0"/>
                <a:cs typeface="Arial" pitchFamily="34" charset="0"/>
              </a:rPr>
              <a:t>Тук-тук-тук, тук-тук-тук! —</a:t>
            </a:r>
            <a:br>
              <a:rPr lang="ru-RU" sz="2700" dirty="0" smtClean="0">
                <a:latin typeface="Arial" pitchFamily="34" charset="0"/>
                <a:cs typeface="Arial" pitchFamily="34" charset="0"/>
              </a:rPr>
            </a:br>
            <a:r>
              <a:rPr lang="ru-RU" sz="2700" dirty="0" smtClean="0">
                <a:latin typeface="Arial" pitchFamily="34" charset="0"/>
                <a:cs typeface="Arial" pitchFamily="34" charset="0"/>
              </a:rPr>
              <a:t>Детки заиграли.</a:t>
            </a:r>
            <a:br>
              <a:rPr lang="ru-RU" sz="2700" dirty="0" smtClean="0">
                <a:latin typeface="Arial" pitchFamily="34" charset="0"/>
                <a:cs typeface="Arial" pitchFamily="34" charset="0"/>
              </a:rPr>
            </a:br>
            <a:r>
              <a:rPr lang="ru-RU" sz="2700" dirty="0" smtClean="0">
                <a:latin typeface="Arial" pitchFamily="34" charset="0"/>
                <a:cs typeface="Arial" pitchFamily="34" charset="0"/>
              </a:rPr>
              <a:t>(Дети отстукивают ритм на ложках)</a:t>
            </a: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Орнаменты_и_узоры4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3429000"/>
            <a:ext cx="5682085" cy="30243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980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latin typeface="Arial" pitchFamily="34" charset="0"/>
                <a:cs typeface="Arial" pitchFamily="34" charset="0"/>
              </a:rPr>
              <a:t>Он круглый, маленький и тоже,</a:t>
            </a:r>
            <a:br>
              <a:rPr lang="ru-RU" sz="2700" dirty="0" smtClean="0">
                <a:latin typeface="Arial" pitchFamily="34" charset="0"/>
                <a:cs typeface="Arial" pitchFamily="34" charset="0"/>
              </a:rPr>
            </a:br>
            <a:r>
              <a:rPr lang="ru-RU" sz="2700" dirty="0" smtClean="0">
                <a:latin typeface="Arial" pitchFamily="34" charset="0"/>
                <a:cs typeface="Arial" pitchFamily="34" charset="0"/>
              </a:rPr>
              <a:t>Как барабан, обтянут кожей.</a:t>
            </a:r>
            <a:br>
              <a:rPr lang="ru-RU" sz="2700" dirty="0" smtClean="0">
                <a:latin typeface="Arial" pitchFamily="34" charset="0"/>
                <a:cs typeface="Arial" pitchFamily="34" charset="0"/>
              </a:rPr>
            </a:br>
            <a:r>
              <a:rPr lang="ru-RU" sz="2700" dirty="0" smtClean="0">
                <a:latin typeface="Arial" pitchFamily="34" charset="0"/>
                <a:cs typeface="Arial" pitchFamily="34" charset="0"/>
              </a:rPr>
              <a:t>Да только вот вдобавок он</a:t>
            </a:r>
            <a:br>
              <a:rPr lang="ru-RU" sz="2700" dirty="0" smtClean="0">
                <a:latin typeface="Arial" pitchFamily="34" charset="0"/>
                <a:cs typeface="Arial" pitchFamily="34" charset="0"/>
              </a:rPr>
            </a:br>
            <a:r>
              <a:rPr lang="ru-RU" sz="2700" dirty="0" smtClean="0">
                <a:latin typeface="Arial" pitchFamily="34" charset="0"/>
                <a:cs typeface="Arial" pitchFamily="34" charset="0"/>
              </a:rPr>
              <a:t>Металлом звонким обрамлён.</a:t>
            </a:r>
            <a:br>
              <a:rPr lang="ru-RU" sz="2700" dirty="0" smtClean="0">
                <a:latin typeface="Arial" pitchFamily="34" charset="0"/>
                <a:cs typeface="Arial" pitchFamily="34" charset="0"/>
              </a:rPr>
            </a:br>
            <a:r>
              <a:rPr lang="ru-RU" sz="2700" dirty="0" smtClean="0">
                <a:latin typeface="Arial" pitchFamily="34" charset="0"/>
                <a:cs typeface="Arial" pitchFamily="34" charset="0"/>
              </a:rPr>
              <a:t>(Показать бубен, играть на нем и раздать деткам</a:t>
            </a:r>
            <a:r>
              <a:rPr lang="ru-RU" sz="2000" dirty="0" smtClean="0"/>
              <a:t>)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6" name="Picture 4" descr="Подарок для Ринго Старра. -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2780928"/>
            <a:ext cx="3240361" cy="32403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980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Ритмическая игра</a:t>
            </a:r>
            <a:br>
              <a:rPr lang="ru-RU" sz="2400" b="1" dirty="0" smtClean="0"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Там-там, там-там,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Бубен веселится,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Там-там, там-там,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Не надо торопится!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(Дети играют на бубне)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4" descr="Картинки для декупажа - узоры. Обсуждение на LiveInternet - Российский Сервис Онлайн-Дневников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140968"/>
            <a:ext cx="7776864" cy="31527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28</Words>
  <Application>Microsoft Office PowerPoint</Application>
  <PresentationFormat>Экран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Игра на русских  народных               инструментах</vt:lpstr>
      <vt:lpstr>Цель: Знакомство с русскими народными инструментами. Задачи: Воспитывать уважение к народным традициям и культуре русского народа.   </vt:lpstr>
      <vt:lpstr>Ложки-русские  народные  ударные инструменты, состоящие из  двух обыкновенных ложек. В старину к ложкам подвязывались бубенчики. В игровой комплект ложек могут входить 2,3или 4 ложки среднего размера и одна большой величины. ( Играть на ложках , раздать деткам и учить правильно держать ложки для игры)</vt:lpstr>
      <vt:lpstr>Ритмическая игра «Оркестр»       Тук-тук-тук, тук-тук-тук! —               Ложки застучали                               Тук-тук-тук, тук-тук-тук! — Детки заиграли. (Дети отстукивают ритм на ложках) </vt:lpstr>
      <vt:lpstr>Он круглый, маленький и тоже, Как барабан, обтянут кожей. Да только вот вдобавок он Металлом звонким обрамлён. (Показать бубен, играть на нем и раздать деткам)</vt:lpstr>
      <vt:lpstr>Ритмическая игра  Там-там, там-там, Бубен веселится, Там-там, там-там, Не надо торопится! (Дети играют на бубне)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Игра на русских  народных               инструментах</dc:title>
  <dc:creator>RePack by SPecialiST</dc:creator>
  <cp:lastModifiedBy>Пользователь</cp:lastModifiedBy>
  <cp:revision>3</cp:revision>
  <dcterms:created xsi:type="dcterms:W3CDTF">2014-08-26T17:49:03Z</dcterms:created>
  <dcterms:modified xsi:type="dcterms:W3CDTF">2015-08-11T06:22:29Z</dcterms:modified>
</cp:coreProperties>
</file>