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vbaPro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58" r:id="rId12"/>
    <p:sldId id="271" r:id="rId13"/>
    <p:sldId id="270" r:id="rId14"/>
    <p:sldId id="259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2C5"/>
    <a:srgbClr val="FFFFCC"/>
    <a:srgbClr val="003300"/>
    <a:srgbClr val="1532C1"/>
    <a:srgbClr val="186E90"/>
    <a:srgbClr val="800000"/>
    <a:srgbClr val="FF99CC"/>
    <a:srgbClr val="FF00FF"/>
    <a:srgbClr val="FF00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vbaProject" Target="vbaProject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8F7BD-E8F0-4FC0-ACC3-2DB9585426AE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B89F-FB63-4CE6-AC95-61ED89871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07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B89F-FB63-4CE6-AC95-61ED89871A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EB54-A213-495B-8327-5398F24338C1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2BA6-E5FB-42BD-B856-DD819102B9F8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AACE-1335-4578-895A-37E55F3D3401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153D-A8AE-4666-B8E2-0316615CDAEC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3362-7C8D-4677-B450-B65D8FD71C98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BA85-A409-48E4-B05A-A707333BC394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9952-5DCB-409C-AC99-94C452B5B65A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6AAA-988A-4ADE-B9EA-48340FBE7879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AF7B-755E-4310-B432-40FAC8D83E8D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A57A-BBA2-4025-AE6B-9E5250BF5507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3740-92D9-4EE7-BE8C-886508357CE0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B93-CC14-4FC7-8A73-06C2E5E59C6C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C3D5-7E79-46A1-8C63-CB0ABD32DF9A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F197-FC4D-4D4A-9AF3-F778566FA8F8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7922-503B-4D56-9FB7-308AE6924184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B98E-359A-4552-8C32-8B80EC1FFC7E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D843-34F0-40B4-9A4C-50A46CCDBE56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C0B0-D992-411C-A6D2-C18DA9DCAD53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3288-7854-4538-A84B-4F9E1A6E3F56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A8E7-DE0E-4247-95B6-E86EFF340B90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E625-FDA4-4405-BB16-20765783EAE1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2F2F2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2F2F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FFF35F-4B5F-4F7E-8C89-6FBE8CF4BEBB}" type="slidenum">
              <a:rPr lang="en-GB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547E-D3D6-4FDA-B3E9-D604F2F51E5E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97A65-3BFA-4347-BAED-38835EE957D9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DDC95-463F-4E8A-8B0E-CA9A9F5FED12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503-8A19-428C-AF47-3C48B29445FE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924-4CA0-4A6B-8178-DA1C2F5941A7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608D-0788-422B-8C02-0F684103093F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44FA-C66B-42E9-9B98-2C2B53600C60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0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2F2F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29B3E-69B9-4945-B480-8BB95857C814}" type="slidenum">
              <a:rPr lang="ru-RU">
                <a:solidFill>
                  <a:srgbClr val="F2F2F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2F2F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90" r:id="rId28"/>
    <p:sldLayoutId id="2147483691" r:id="rId29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hw@lemitec.de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1.xml"/><Relationship Id="rId1" Type="http://schemas.openxmlformats.org/officeDocument/2006/relationships/audio" Target="file:///J:\&#1055;&#1056;&#1045;&#1047;&#1045;&#1053;&#1058;&#1040;&#1062;&#1048;&#1048;%202015-2016\&#1056;&#1054;&#1046;&#1044;&#1045;&#1057;&#1058;&#1042;&#1054;%20&#1061;&#1056;&#1048;&#1057;&#1058;&#1054;&#1042;&#1054;\&#1055;&#1077;&#1089;&#1085;&#1103;.mp3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q=%D0%B5%D0%BB%D0%BA%D0%B0+%D0%B1%D0%B5%D0%B7+%D0%B8%D0%B3%D1%80%D1%83%D1%88%D0%B5%D0%BA+%D0%BA%D0%B0%D1%80%D1%82%D0%B8%D0%BD%D0%BA%D0%B0&amp;hl=ru&amp;tbo=u&amp;tbm=isch&amp;source=univ&amp;sa=X&amp;ei=x1PkUM6UEuTa4QT9joDgBg&amp;ved=0CDAQsAQ&amp;biw=1920&amp;bih=915" TargetMode="External"/><Relationship Id="rId7" Type="http://schemas.openxmlformats.org/officeDocument/2006/relationships/hyperlink" Target="http://muzofon.com/search/&#1088;&#1086;&#1078;&#1076;&#1077;&#1089;&#1090;&#1074;&#1086;%20&#1061;&#1088;&#1080;&#1089;&#1090;&#1086;&#1074;&#1086;%20&#1040;&#1085;&#1075;&#1077;&#1083;%20&#1087;&#1088;&#1080;&#1083;&#1077;&#1090;&#1077;&#1083;" TargetMode="External"/><Relationship Id="rId2" Type="http://schemas.openxmlformats.org/officeDocument/2006/relationships/hyperlink" Target="http://kladovka.kg/vector/vector-rest/2178-raznocvetnye-novogodnie-shariki-vektornyj-klipart-new-year-vector-color-balls-3.html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nsportal.ru/video/2011/08/fizminutka-yolochka" TargetMode="External"/><Relationship Id="rId5" Type="http://schemas.openxmlformats.org/officeDocument/2006/relationships/hyperlink" Target="http://muzofon.com/search/&#1057;&#1083;&#1072;&#1074;&#1072;%20&#1089;&#1083;&#1072;&#1074;&#1072;%20&#1074;%20&#1042;&#1099;&#1096;&#1085;&#1080;&#1093;%20&#1041;&#1086;&#1075;&#1091;" TargetMode="External"/><Relationship Id="rId4" Type="http://schemas.openxmlformats.org/officeDocument/2006/relationships/hyperlink" Target="https://yandex.ru/images/search?text=&#1082;&#1072;&#1088;&#1090;&#1080;&#1085;&#1082;&#1080;%20&#1088;&#1086;&#1078;&#1076;&#1077;&#1089;&#1090;&#1074;&#1086;%20&#1093;&#1088;&#1080;&#1089;&#1090;&#1086;&#1074;&#1086;%20&#1076;&#1083;&#1103;%20&#1076;&#1077;&#1090;&#1077;&#1081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J:\&#1055;&#1056;&#1045;&#1047;&#1045;&#1053;&#1058;&#1040;&#1062;&#1048;&#1048;%202015-2016\&#1056;&#1054;&#1046;&#1044;&#1045;&#1057;&#1058;&#1042;&#1054;%20&#1061;&#1056;&#1048;&#1057;&#1058;&#1054;&#1042;&#1054;\&#1057;&#1051;&#1040;&#1042;&#1040;%20&#1042;%20&#1042;&#1067;&#1064;&#1053;&#1048;&#1061;%20&#1041;&#1054;&#1043;&#1059;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video" Target="file:///J:\&#1055;&#1056;&#1045;&#1047;&#1045;&#1053;&#1058;&#1040;&#1062;&#1048;&#1048;%202015-2016\&#1056;&#1054;&#1046;&#1044;&#1045;&#1057;&#1058;&#1042;&#1054;%20&#1061;&#1056;&#1048;&#1057;&#1058;&#1054;&#1042;&#1054;\&#1060;&#1080;&#1079;&#1084;&#1080;&#1085;&#1091;&#1090;&#1082;&#1072;%20&#1025;&#1083;&#1086;&#1095;&#1082;&#1072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J:\&#1055;&#1056;&#1045;&#1047;&#1045;&#1053;&#1058;&#1040;&#1062;&#1048;&#1048;%202015-2016\&#1056;&#1054;&#1046;&#1044;&#1045;&#1057;&#1058;&#1042;&#1054;%20&#1061;&#1056;&#1048;&#1057;&#1058;&#1054;&#1042;&#1054;\&#1058;&#1077;&#1082;&#1089;&#1090;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4/81/454/81454099_rozhdestvo_angelochki_i_yasl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80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автономное дошкольное образовательное учреждение Белоярского района </a:t>
            </a:r>
          </a:p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«Детский сад комбинированного вида «Берёзка» г. Белоярский»</a:t>
            </a:r>
          </a:p>
          <a:p>
            <a:pPr algn="ctr"/>
            <a:endParaRPr lang="ru-RU" sz="1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ln w="18415" cmpd="sng">
                  <a:solidFill>
                    <a:srgbClr val="1532C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8415" cmpd="sng">
                  <a:solidFill>
                    <a:srgbClr val="1532C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ПРАЗДНИК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1532C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«РОЖДЕСТВО  ХРИСТОВО»</a:t>
            </a:r>
          </a:p>
          <a:p>
            <a:pPr algn="ctr"/>
            <a:r>
              <a:rPr lang="ru-RU" sz="2400" b="1" dirty="0" smtClean="0">
                <a:ln w="18415" cmpd="sng">
                  <a:solidFill>
                    <a:srgbClr val="1532C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(познание предметного и социального мира)</a:t>
            </a:r>
            <a:endParaRPr lang="ru-RU" sz="2400" b="1" cap="none" spc="0" dirty="0">
              <a:ln w="10541" cmpd="sng">
                <a:solidFill>
                  <a:srgbClr val="1532C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6273225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Егорова Ольга Николаевна </a:t>
            </a:r>
          </a:p>
          <a:p>
            <a:pPr algn="ctr"/>
            <a:r>
              <a:rPr lang="ru-RU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воспитатель высшей квалификационной категории</a:t>
            </a:r>
            <a:endParaRPr lang="ru-RU" sz="1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5/04/04/130076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214578" cy="4876662"/>
          </a:xfrm>
          <a:prstGeom prst="rect">
            <a:avLst/>
          </a:prstGeom>
          <a:noFill/>
        </p:spPr>
      </p:pic>
      <p:pic>
        <p:nvPicPr>
          <p:cNvPr id="4" name="Рисунок 6" descr="elka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7561" t="5042" r="5490" b="9270"/>
          <a:stretch>
            <a:fillRect/>
          </a:stretch>
        </p:blipFill>
        <p:spPr bwMode="auto">
          <a:xfrm>
            <a:off x="2339975" y="620713"/>
            <a:ext cx="424815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Ольга\Desktop\РОЖДЕТСВО ХРИСТОВО\zvezd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1343" y="0"/>
            <a:ext cx="3422657" cy="3422657"/>
          </a:xfrm>
          <a:prstGeom prst="rect">
            <a:avLst/>
          </a:prstGeom>
          <a:noFill/>
        </p:spPr>
      </p:pic>
      <p:pic>
        <p:nvPicPr>
          <p:cNvPr id="6" name="Picture 4" descr="C:\Users\Ольга\Desktop\РОЖДЕТСВО ХРИСТОВО\zvezd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1343" y="3435343"/>
            <a:ext cx="3422657" cy="3422657"/>
          </a:xfrm>
          <a:prstGeom prst="rect">
            <a:avLst/>
          </a:prstGeom>
          <a:noFill/>
        </p:spPr>
      </p:pic>
      <p:pic>
        <p:nvPicPr>
          <p:cNvPr id="7" name="Picture 4" descr="C:\Users\Ольга\Desktop\РОЖДЕТСВО ХРИСТОВО\zvezd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3422657" cy="3422657"/>
          </a:xfrm>
          <a:prstGeom prst="rect">
            <a:avLst/>
          </a:prstGeom>
          <a:noFill/>
        </p:spPr>
      </p:pic>
      <p:pic>
        <p:nvPicPr>
          <p:cNvPr id="8" name="Picture 4" descr="C:\Users\Ольга\Desktop\РОЖДЕТСВО ХРИСТОВО\zvezd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435343"/>
            <a:ext cx="3422657" cy="3422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99000"/>
    </mc:Choice>
    <mc:Fallback>
      <p:transition spd="slow" advClick="0" advTm="19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6" descr="elka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7561" t="5042" r="5490" b="9270"/>
          <a:stretch>
            <a:fillRect/>
          </a:stretch>
        </p:blipFill>
        <p:spPr bwMode="auto">
          <a:xfrm>
            <a:off x="2339975" y="620713"/>
            <a:ext cx="424815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 descr="5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6318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6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 r="13942"/>
          <a:stretch>
            <a:fillRect/>
          </a:stretch>
        </p:blipFill>
        <p:spPr bwMode="auto">
          <a:xfrm>
            <a:off x="8496300" y="2997200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2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l="17583" r="6223" b="1379"/>
          <a:stretch>
            <a:fillRect/>
          </a:stretch>
        </p:blipFill>
        <p:spPr bwMode="auto">
          <a:xfrm>
            <a:off x="8567738" y="4724400"/>
            <a:ext cx="5762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042988" y="6419850"/>
            <a:ext cx="741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Идея перемещения объектов предложена Hans Werner Hofmann </a:t>
            </a:r>
            <a:r>
              <a:rPr lang="ru-RU" sz="1200">
                <a:solidFill>
                  <a:srgbClr val="0000FF"/>
                </a:solidFill>
                <a:hlinkClick r:id="rId6"/>
              </a:rPr>
              <a:t>hw@lemitec.de</a:t>
            </a:r>
            <a:endParaRPr lang="ru-RU" sz="1200"/>
          </a:p>
        </p:txBody>
      </p:sp>
      <p:pic>
        <p:nvPicPr>
          <p:cNvPr id="2056" name="Рисунок 10" descr="6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 r="13942"/>
          <a:stretch>
            <a:fillRect/>
          </a:stretch>
        </p:blipFill>
        <p:spPr bwMode="auto">
          <a:xfrm>
            <a:off x="323528" y="4293096"/>
            <a:ext cx="647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1" descr="6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 r="13942"/>
          <a:stretch>
            <a:fillRect/>
          </a:stretch>
        </p:blipFill>
        <p:spPr bwMode="auto">
          <a:xfrm>
            <a:off x="8496300" y="3933825"/>
            <a:ext cx="6477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2" descr="5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6334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3" descr="5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588" y="5516563"/>
            <a:ext cx="63341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4" descr="2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l="17583" r="6223" b="1379"/>
          <a:stretch>
            <a:fillRect/>
          </a:stretch>
        </p:blipFill>
        <p:spPr bwMode="auto">
          <a:xfrm>
            <a:off x="395536" y="3501008"/>
            <a:ext cx="5746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Box 16"/>
          <p:cNvSpPr txBox="1">
            <a:spLocks noChangeArrowheads="1"/>
          </p:cNvSpPr>
          <p:nvPr/>
        </p:nvSpPr>
        <p:spPr bwMode="auto">
          <a:xfrm>
            <a:off x="323850" y="18891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Украсьте ель </a:t>
            </a:r>
            <a:r>
              <a:rPr lang="ru-RU" b="1" dirty="0">
                <a:solidFill>
                  <a:srgbClr val="002060"/>
                </a:solidFill>
              </a:rPr>
              <a:t>так, чтобы </a:t>
            </a:r>
            <a:r>
              <a:rPr lang="ru-RU" b="1" dirty="0" smtClean="0">
                <a:solidFill>
                  <a:srgbClr val="002060"/>
                </a:solidFill>
              </a:rPr>
              <a:t>шары зелёного цвета  находились </a:t>
            </a:r>
            <a:r>
              <a:rPr lang="ru-RU" b="1" dirty="0">
                <a:solidFill>
                  <a:srgbClr val="002060"/>
                </a:solidFill>
              </a:rPr>
              <a:t>в нижней части </a:t>
            </a:r>
            <a:r>
              <a:rPr lang="ru-RU" b="1" dirty="0" smtClean="0">
                <a:solidFill>
                  <a:srgbClr val="002060"/>
                </a:solidFill>
              </a:rPr>
              <a:t>ели,  синего цвета –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верхней части, а красные – посередине ели.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75688" y="6453188"/>
            <a:ext cx="288925" cy="288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4" descr="2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l="17583" r="6223" b="1379"/>
          <a:stretch>
            <a:fillRect/>
          </a:stretch>
        </p:blipFill>
        <p:spPr bwMode="auto">
          <a:xfrm>
            <a:off x="395536" y="5805264"/>
            <a:ext cx="5746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rgbClr val="1532C5"/>
                  </a:solidFill>
                </a:ln>
              </a:rPr>
              <a:t>Игра «Готовимся к празднику»</a:t>
            </a:r>
            <a:endParaRPr lang="ru-RU" b="1" dirty="0">
              <a:ln w="19050">
                <a:solidFill>
                  <a:srgbClr val="1532C5"/>
                </a:solidFill>
              </a:ln>
            </a:endParaRPr>
          </a:p>
        </p:txBody>
      </p:sp>
      <p:pic>
        <p:nvPicPr>
          <p:cNvPr id="3074" name="Picture 2" descr="http://images6.fanpop.com/image/photos/36700000/Happy-Easter-All-My-Fans-image-happy-easter-all-my-fans-36791987-256-25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2232248" cy="2232248"/>
          </a:xfrm>
          <a:prstGeom prst="rect">
            <a:avLst/>
          </a:prstGeom>
          <a:noFill/>
        </p:spPr>
      </p:pic>
      <p:pic>
        <p:nvPicPr>
          <p:cNvPr id="3080" name="Picture 8" descr="http://img1.liveinternet.ru/images/attach/c/2/72/974/72974426_1301771242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79810"/>
            <a:ext cx="3456384" cy="2134057"/>
          </a:xfrm>
          <a:prstGeom prst="rect">
            <a:avLst/>
          </a:prstGeom>
          <a:noFill/>
        </p:spPr>
      </p:pic>
      <p:pic>
        <p:nvPicPr>
          <p:cNvPr id="3082" name="Picture 10" descr="http://static.starlook.ru/img/2824883.image_page_big.30459536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789040"/>
            <a:ext cx="1842222" cy="2383270"/>
          </a:xfrm>
          <a:prstGeom prst="rect">
            <a:avLst/>
          </a:prstGeom>
          <a:noFill/>
        </p:spPr>
      </p:pic>
      <p:pic>
        <p:nvPicPr>
          <p:cNvPr id="3084" name="Picture 12" descr="http://content.podarki.ru/goods-images/8c4fe33e-37f2-4c7e-974b-4c77a5a0049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1872208" cy="1872208"/>
          </a:xfrm>
          <a:prstGeom prst="rect">
            <a:avLst/>
          </a:prstGeom>
          <a:noFill/>
        </p:spPr>
      </p:pic>
      <p:pic>
        <p:nvPicPr>
          <p:cNvPr id="3092" name="Picture 20" descr="http://www.setwalls.ru/pic/201304/640x480/setwalls.ru-111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789040"/>
            <a:ext cx="3000333" cy="225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disk.ru/images/7B98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pic>
        <p:nvPicPr>
          <p:cNvPr id="4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755576" y="980728"/>
            <a:ext cx="7848228" cy="563231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hlinkClick r:id="rId2"/>
              </a:rPr>
              <a:t>Используемые интернет - ресурсы:</a:t>
            </a:r>
          </a:p>
          <a:p>
            <a:pPr algn="ctr"/>
            <a:endParaRPr lang="ru-RU" b="1" dirty="0" smtClean="0">
              <a:solidFill>
                <a:schemeClr val="bg1">
                  <a:lumMod val="10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rgbClr val="FFFFCC"/>
                </a:solidFill>
                <a:hlinkClick r:id="rId2"/>
              </a:rPr>
              <a:t>http://kladovka.kg/vector/vector-rest/2178-raznocvetnye-</a:t>
            </a:r>
            <a:endParaRPr lang="ru-RU" dirty="0" smtClean="0">
              <a:solidFill>
                <a:srgbClr val="FFFFCC"/>
              </a:solidFill>
              <a:hlinkClick r:id="rId2"/>
            </a:endParaRPr>
          </a:p>
          <a:p>
            <a:r>
              <a:rPr lang="en-US" dirty="0" smtClean="0">
                <a:solidFill>
                  <a:srgbClr val="FFFFCC"/>
                </a:solidFill>
                <a:hlinkClick r:id="rId2"/>
              </a:rPr>
              <a:t>novogodnie-shariki-vektornyj-klipart-new-year-vector-color-balls-3.html</a:t>
            </a:r>
            <a:r>
              <a:rPr lang="ru-RU" dirty="0" smtClean="0">
                <a:solidFill>
                  <a:srgbClr val="FFFFCC"/>
                </a:solidFill>
              </a:rPr>
              <a:t>     </a:t>
            </a:r>
          </a:p>
          <a:p>
            <a:endParaRPr lang="ru-RU" dirty="0" smtClean="0">
              <a:solidFill>
                <a:srgbClr val="FFFFCC"/>
              </a:solidFill>
              <a:hlinkClick r:id="rId3"/>
            </a:endParaRPr>
          </a:p>
          <a:p>
            <a:r>
              <a:rPr lang="en-US" dirty="0" smtClean="0">
                <a:solidFill>
                  <a:srgbClr val="FFFFCC"/>
                </a:solidFill>
                <a:hlinkClick r:id="rId3"/>
              </a:rPr>
              <a:t>http://www.google.com/search?q=%D0%B5%D0%BB%D0%BA%D0%B0+%D0%B1%D0%B5%D0%B7+%D0%B8%D0%B3%D1%80%D1%83%D1%88%D0%B5%D0%BA+%D0%BA%D0%B0%D1%80%D1%82%D0%B8%D0%BD%D0%BA%D0%B0&amp;hl=ru&amp;tbo=u&amp;tbm=isch&amp;source=univ&amp;sa=X&amp;ei=x1PkUM6UEuTa4QT9joDgBg&amp;ved=0CDAQsAQ&amp;biw=1920&amp;bih=915</a:t>
            </a:r>
            <a:r>
              <a:rPr lang="ru-RU" dirty="0" smtClean="0">
                <a:solidFill>
                  <a:srgbClr val="FFFFCC"/>
                </a:solidFill>
              </a:rPr>
              <a:t>     </a:t>
            </a:r>
            <a:endParaRPr lang="ru-RU" dirty="0" smtClean="0">
              <a:solidFill>
                <a:srgbClr val="FFFFCC"/>
              </a:solidFill>
              <a:hlinkClick r:id="rId4"/>
            </a:endParaRPr>
          </a:p>
          <a:p>
            <a:endParaRPr lang="ru-RU" dirty="0" smtClean="0">
              <a:solidFill>
                <a:srgbClr val="FFFFCC"/>
              </a:solidFill>
              <a:hlinkClick r:id="rId4"/>
            </a:endParaRPr>
          </a:p>
          <a:p>
            <a:r>
              <a:rPr lang="en-US" dirty="0" smtClean="0">
                <a:solidFill>
                  <a:srgbClr val="FFFFCC"/>
                </a:solidFill>
                <a:hlinkClick r:id="rId4"/>
              </a:rPr>
              <a:t>https://yandex.ru/images/search?text=</a:t>
            </a:r>
            <a:r>
              <a:rPr lang="ru-RU" dirty="0" smtClean="0">
                <a:solidFill>
                  <a:srgbClr val="FFFFCC"/>
                </a:solidFill>
                <a:hlinkClick r:id="rId4"/>
              </a:rPr>
              <a:t>картинки%20рождество%20христово%20для%20детей</a:t>
            </a:r>
            <a:r>
              <a:rPr lang="ru-RU" dirty="0" smtClean="0">
                <a:solidFill>
                  <a:srgbClr val="FFFFCC"/>
                </a:solidFill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FFFFCC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hlinkClick r:id="rId5"/>
              </a:rPr>
              <a:t>http://muzofon.com/search/</a:t>
            </a:r>
            <a:r>
              <a:rPr lang="ru-RU" dirty="0" smtClean="0">
                <a:solidFill>
                  <a:srgbClr val="FFFFCC"/>
                </a:solidFill>
                <a:hlinkClick r:id="rId5"/>
              </a:rPr>
              <a:t>Слава%20слава%20в%20Вышних%20Богу</a:t>
            </a:r>
            <a:r>
              <a:rPr lang="ru-RU" dirty="0" smtClean="0">
                <a:solidFill>
                  <a:srgbClr val="FFFFCC"/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rgbClr val="FFFFCC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hlinkClick r:id="rId6"/>
              </a:rPr>
              <a:t>http://nsportal.ru/video/2011/08/fizminutka-yolochka</a:t>
            </a:r>
            <a:r>
              <a:rPr lang="ru-RU" dirty="0" smtClean="0">
                <a:solidFill>
                  <a:srgbClr val="FFFFCC"/>
                </a:solidFill>
              </a:rPr>
              <a:t>       </a:t>
            </a:r>
          </a:p>
          <a:p>
            <a:pPr>
              <a:buNone/>
            </a:pPr>
            <a:endParaRPr lang="ru-RU" dirty="0" smtClean="0">
              <a:solidFill>
                <a:srgbClr val="FFFFCC"/>
              </a:solidFill>
              <a:hlinkClick r:id="rId7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hlinkClick r:id="rId7"/>
              </a:rPr>
              <a:t>http://muzofon.com/search/</a:t>
            </a:r>
            <a:r>
              <a:rPr lang="ru-RU" dirty="0" smtClean="0">
                <a:solidFill>
                  <a:srgbClr val="FFFFCC"/>
                </a:solidFill>
                <a:hlinkClick r:id="rId7"/>
              </a:rPr>
              <a:t>рождество%20Христово%20Ангел%20прилетел</a:t>
            </a:r>
            <a:r>
              <a:rPr lang="ru-RU" dirty="0" smtClean="0">
                <a:solidFill>
                  <a:srgbClr val="FFFFCC"/>
                </a:solidFill>
              </a:rPr>
              <a:t>   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uzminskypark.ru/uploads/posts/2014-01/thumbs/1388788478_rozhdestvo-ross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vorotila.ru/ru/items/t1@974b00e9-e0b4-43b7-a923-2f91ef5ec95d/Devid-Bauers-Bibleyskiy-angel.jpg"/>
          <p:cNvPicPr>
            <a:picLocks noChangeAspect="1" noChangeArrowheads="1"/>
          </p:cNvPicPr>
          <p:nvPr/>
        </p:nvPicPr>
        <p:blipFill>
          <a:blip r:embed="rId3" cstate="print"/>
          <a:srcRect l="1562" t="2079" r="1562" b="3303"/>
          <a:stretch>
            <a:fillRect/>
          </a:stretch>
        </p:blipFill>
        <p:spPr bwMode="auto">
          <a:xfrm>
            <a:off x="0" y="0"/>
            <a:ext cx="9150312" cy="6858000"/>
          </a:xfrm>
          <a:prstGeom prst="rect">
            <a:avLst/>
          </a:prstGeom>
          <a:noFill/>
        </p:spPr>
      </p:pic>
      <p:pic>
        <p:nvPicPr>
          <p:cNvPr id="4" name="СЛАВА В ВЫШНИХ БОГ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woriversblog.files.wordpress.com/2012/12/glory.jpg?w=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amilianie.eu/10/2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inter-tale.hostenko.com/wp-content/uploads/2014/08/10.jpg"/>
          <p:cNvPicPr>
            <a:picLocks noChangeAspect="1" noChangeArrowheads="1"/>
          </p:cNvPicPr>
          <p:nvPr/>
        </p:nvPicPr>
        <p:blipFill>
          <a:blip r:embed="rId2" cstate="print"/>
          <a:srcRect l="5669" t="5026" r="2551" b="6127"/>
          <a:stretch>
            <a:fillRect/>
          </a:stretch>
        </p:blipFill>
        <p:spPr bwMode="auto">
          <a:xfrm>
            <a:off x="0" y="0"/>
            <a:ext cx="91837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 Ёлоч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logoslovo.ru/media/pic_full/10/31983.jpg"/>
          <p:cNvPicPr>
            <a:picLocks noChangeAspect="1" noChangeArrowheads="1"/>
          </p:cNvPicPr>
          <p:nvPr/>
        </p:nvPicPr>
        <p:blipFill>
          <a:blip r:embed="rId3" cstate="print"/>
          <a:srcRect t="937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://www.cgriver.com/213-6536-thickbox/archmodels-vol-5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474" t="10169" r="10170" b="3390"/>
          <a:stretch>
            <a:fillRect/>
          </a:stretch>
        </p:blipFill>
        <p:spPr bwMode="auto">
          <a:xfrm>
            <a:off x="-324544" y="1484784"/>
            <a:ext cx="3063398" cy="4000528"/>
          </a:xfrm>
          <a:prstGeom prst="rect">
            <a:avLst/>
          </a:prstGeom>
          <a:noFill/>
        </p:spPr>
      </p:pic>
      <p:pic>
        <p:nvPicPr>
          <p:cNvPr id="7" name="Рисунок 6" descr="elka.pn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7561" t="5042" r="5490" b="9270"/>
          <a:stretch>
            <a:fillRect/>
          </a:stretch>
        </p:blipFill>
        <p:spPr bwMode="auto">
          <a:xfrm>
            <a:off x="6876256" y="1181414"/>
            <a:ext cx="3070666" cy="42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knowledgebin.info/plants/palm_trees/pictures/palm_trees_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8" t="2430" r="12184" b="9501"/>
          <a:stretch>
            <a:fillRect/>
          </a:stretch>
        </p:blipFill>
        <p:spPr bwMode="auto">
          <a:xfrm>
            <a:off x="5076056" y="3150513"/>
            <a:ext cx="3528093" cy="3707487"/>
          </a:xfrm>
          <a:prstGeom prst="rect">
            <a:avLst/>
          </a:prstGeom>
          <a:noFill/>
        </p:spPr>
      </p:pic>
      <p:pic>
        <p:nvPicPr>
          <p:cNvPr id="6" name="Текст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lka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7561" t="5042" r="5490" b="9270"/>
          <a:stretch>
            <a:fillRect/>
          </a:stretch>
        </p:blipFill>
        <p:spPr bwMode="auto">
          <a:xfrm>
            <a:off x="2339975" y="620713"/>
            <a:ext cx="424815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playcast.ru/uploads/2015/04/04/130076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214578" cy="4876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94000"/>
    </mc:Choice>
    <mc:Fallback>
      <p:transition spd="slow" advClick="0" advTm="19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Default Design">
  <a:themeElements>
    <a:clrScheme name="Snowflakes">
      <a:dk1>
        <a:srgbClr val="FFFFFF"/>
      </a:dk1>
      <a:lt1>
        <a:srgbClr val="F2F2F2"/>
      </a:lt1>
      <a:dk2>
        <a:srgbClr val="FFFFFF"/>
      </a:dk2>
      <a:lt2>
        <a:srgbClr val="5F5F61"/>
      </a:lt2>
      <a:accent1>
        <a:srgbClr val="5DD3FF"/>
      </a:accent1>
      <a:accent2>
        <a:srgbClr val="BEEDFF"/>
      </a:accent2>
      <a:accent3>
        <a:srgbClr val="DEF6FF"/>
      </a:accent3>
      <a:accent4>
        <a:srgbClr val="92D050"/>
      </a:accent4>
      <a:accent5>
        <a:srgbClr val="348EE4"/>
      </a:accent5>
      <a:accent6>
        <a:srgbClr val="BFBFBF"/>
      </a:accent6>
      <a:hlink>
        <a:srgbClr val="00B0F0"/>
      </a:hlink>
      <a:folHlink>
        <a:srgbClr val="5DD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118</Words>
  <Application>Microsoft Office PowerPoint</Application>
  <PresentationFormat>Экран (4:3)</PresentationFormat>
  <Paragraphs>41</Paragraphs>
  <Slides>14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Игра «Готовимся к празднику»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73</cp:revision>
  <dcterms:created xsi:type="dcterms:W3CDTF">2010-04-23T03:00:43Z</dcterms:created>
  <dcterms:modified xsi:type="dcterms:W3CDTF">2016-03-27T14:11:07Z</dcterms:modified>
</cp:coreProperties>
</file>