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8" r:id="rId5"/>
    <p:sldId id="267" r:id="rId6"/>
    <p:sldId id="263" r:id="rId7"/>
    <p:sldId id="265" r:id="rId8"/>
    <p:sldId id="262" r:id="rId9"/>
    <p:sldId id="258" r:id="rId10"/>
    <p:sldId id="25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0CFC-16C7-4117-8024-C762E984E1FB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871C-40BD-46B8-BF8E-FAB89B5CC6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928670"/>
            <a:ext cx="7243786" cy="371477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Скворцы- вестники весны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714356"/>
            <a:ext cx="5572164" cy="1357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 у нас получилось</a:t>
            </a:r>
            <a:endParaRPr lang="ru-RU" sz="3200" dirty="0"/>
          </a:p>
        </p:txBody>
      </p:sp>
      <p:pic>
        <p:nvPicPr>
          <p:cNvPr id="1025" name="Picture 1" descr="J:\DCIM\111___03\IMG_0374.JPG"/>
          <p:cNvPicPr>
            <a:picLocks noChangeAspect="1" noChangeArrowheads="1"/>
          </p:cNvPicPr>
          <p:nvPr/>
        </p:nvPicPr>
        <p:blipFill>
          <a:blip r:embed="rId3" cstate="print"/>
          <a:srcRect l="10937" t="7291" b="17828"/>
          <a:stretch>
            <a:fillRect/>
          </a:stretch>
        </p:blipFill>
        <p:spPr bwMode="auto">
          <a:xfrm>
            <a:off x="285720" y="2428868"/>
            <a:ext cx="585791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bigslide.ru/images/4/3757/96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428604"/>
            <a:ext cx="6357982" cy="4786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года в год, из века в век </a:t>
            </a:r>
            <a:br>
              <a:rPr lang="ru-RU" sz="3200" dirty="0" smtClean="0"/>
            </a:br>
            <a:r>
              <a:rPr lang="ru-RU" sz="3200" dirty="0" smtClean="0"/>
              <a:t>Живу там, где живет человек. </a:t>
            </a:r>
            <a:br>
              <a:rPr lang="ru-RU" sz="3200" dirty="0" smtClean="0"/>
            </a:br>
            <a:r>
              <a:rPr lang="ru-RU" sz="3200" dirty="0" smtClean="0"/>
              <a:t>Селюсь с колхозником рядом, </a:t>
            </a:r>
            <a:br>
              <a:rPr lang="ru-RU" sz="3200" dirty="0" smtClean="0"/>
            </a:br>
            <a:r>
              <a:rPr lang="ru-RU" sz="3200" dirty="0" smtClean="0"/>
              <a:t>Слежу за его полем и садом - </a:t>
            </a:r>
            <a:br>
              <a:rPr lang="ru-RU" sz="3200" dirty="0" smtClean="0"/>
            </a:br>
            <a:r>
              <a:rPr lang="ru-RU" sz="3200" dirty="0" smtClean="0"/>
              <a:t>От вредителей. </a:t>
            </a:r>
            <a:br>
              <a:rPr lang="ru-RU" sz="3200" dirty="0" smtClean="0"/>
            </a:br>
            <a:r>
              <a:rPr lang="ru-RU" sz="3200" dirty="0" smtClean="0"/>
              <a:t>И поэтому я не просто скворец, а скворец-молодец! 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85728"/>
            <a:ext cx="6286544" cy="52149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возродить традицию делать скворечники в школе и дома - один из способов сохранения численности скворцов в садах и парках нашего города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Задачи проекта: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1.Привлечь детей и их родителей к практической деятельности по охране родной природы.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Изучить историю появления скворечников.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Познакомиться с различными видами скворечников.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Расширить знания о скворцах.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Построить скворечник своими руками.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Повесить скворечник на территории детского сада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357826"/>
            <a:ext cx="6572296" cy="13573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643866" cy="221457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Знаете ли 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в мире существует около 100 млрд. птиц. А это по разным подсчетам от 8600 до 9000 видов птиц. Из них 43%, а это около 226 видов птиц, находится под угрозой исчезновения с 70-х - 80-х годов XX века. Многие виды птиц, такие как черный стриж, скворец, пеночка исчезают из наших городов катастрофически быстрыми темпами.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zoomir9.narod.ru/images/strigi.ptici.jpg"/>
          <p:cNvPicPr/>
          <p:nvPr/>
        </p:nvPicPr>
        <p:blipFill>
          <a:blip r:embed="rId3"/>
          <a:srcRect l="2735" t="8853" r="6303" b="23541"/>
          <a:stretch>
            <a:fillRect/>
          </a:stretch>
        </p:blipFill>
        <p:spPr bwMode="auto">
          <a:xfrm>
            <a:off x="142844" y="3286124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orage.onbird.ru/bird/avatar/big%20penochka-treschotka%20(onbird.ru).jpg"/>
          <p:cNvPicPr/>
          <p:nvPr/>
        </p:nvPicPr>
        <p:blipFill>
          <a:blip r:embed="rId4"/>
          <a:srcRect l="27424" t="10540" r="7858" b="7428"/>
          <a:stretch>
            <a:fillRect/>
          </a:stretch>
        </p:blipFill>
        <p:spPr bwMode="auto">
          <a:xfrm>
            <a:off x="5000628" y="3286124"/>
            <a:ext cx="31432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8604"/>
            <a:ext cx="4214842" cy="58579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Знаете ли вы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скворец, как и воробей, относится к виду птиц, численность которых стремительно сокращается. Скворец, обитающий в наших лесах вблизи полей и городов, самый обыкновенный. Он так и называется -- скворец обыкновенный или шпак.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небольшая птичка длиной 18-21см. Можно сказать, самая банальная птица. Но, несмотря на такое название скворец уже тем необыкновенен, что оперение его уникально красиво, его ни с чем не спутаешь.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Знаете ли вы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каков голос скворца, этого великого пересмешника и артиста звукоподражания? Голос скворца представляет из себя какой-то монотонный резкий треск. Но они великолепные имитаторы и подражают всему, что слышат вокруг себя. Поэтому по их «пению» можно узнать обо всем, что они видели в дальних странах, с кем жили по соседству или кого они слышали во время перелетов. В скворчиной песне вы можете услышать скрип телеги и ржанье жеребенка, мычание буйволицы или соловьиные трели, визжание пилы или песню дрозда, фрагменты заливистых весенних лягушачьих концертов и даже неизмеримо высокие флейтовые ноты иволги.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pestsolution.co.uk/wp-content/uploads/2014/01/starling_l.jpg"/>
          <p:cNvPicPr>
            <a:picLocks noChangeAspect="1" noChangeArrowheads="1"/>
          </p:cNvPicPr>
          <p:nvPr/>
        </p:nvPicPr>
        <p:blipFill>
          <a:blip r:embed="rId3"/>
          <a:srcRect l="4499" t="2131" r="5500" b="10511"/>
          <a:stretch>
            <a:fillRect/>
          </a:stretch>
        </p:blipFill>
        <p:spPr bwMode="auto">
          <a:xfrm>
            <a:off x="1285852" y="428604"/>
            <a:ext cx="228601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312896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214290"/>
            <a:ext cx="4786346" cy="55007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Считается, что первые массовые попытки человека соорудить и предоставить птицам жилье были предприняты еще в прошлом тысячелетии в Индии. Индусы издавна гуманно относятся ко всем животным.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Европе привлекать скворцов искусственными гнездами научились еще 500 лет назад. Скворечники были из обожженной глины, в форме кувшина, плоского с одной стороны. Так было удобнее их развешивать. Можно полагать, что подобного рода скворечники были широко распространены в Голландии.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 а собственно скворечники – деревянные птичьи домики из досок – впервые появились на Руси. В старину они бывали настоящими произведениями искусства. На обрубке бревна с полостью внутри вырезали фигуры людей, раскрашивали их. Из досок сооружали подобие теремка с двускатной крышей, балконом, украшенным резьбой. Птицам это было не нужно, а людям приятно</a:t>
            </a:r>
            <a:r>
              <a:rPr lang="ru-RU" sz="1600" dirty="0" smtClean="0"/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7170" name="Picture 2" descr="http://cdn.photocentra.ru/images/main17/175000_main.jpg"/>
          <p:cNvPicPr>
            <a:picLocks noChangeAspect="1" noChangeArrowheads="1"/>
          </p:cNvPicPr>
          <p:nvPr/>
        </p:nvPicPr>
        <p:blipFill>
          <a:blip r:embed="rId3"/>
          <a:srcRect t="9722" r="29350"/>
          <a:stretch>
            <a:fillRect/>
          </a:stretch>
        </p:blipFill>
        <p:spPr bwMode="auto">
          <a:xfrm>
            <a:off x="142844" y="214290"/>
            <a:ext cx="271464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1857364"/>
            <a:ext cx="35719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6715172" cy="12858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 мы решили построить скворечник</a:t>
            </a:r>
            <a:endParaRPr lang="ru-RU" sz="3200" dirty="0"/>
          </a:p>
        </p:txBody>
      </p:sp>
      <p:pic>
        <p:nvPicPr>
          <p:cNvPr id="5121" name="Picture 1" descr="J:\DCIM\111___03\IMG_0377.JPG"/>
          <p:cNvPicPr>
            <a:picLocks noChangeAspect="1" noChangeArrowheads="1"/>
          </p:cNvPicPr>
          <p:nvPr/>
        </p:nvPicPr>
        <p:blipFill>
          <a:blip r:embed="rId3" cstate="print"/>
          <a:srcRect l="14700" t="10782" b="20963"/>
          <a:stretch>
            <a:fillRect/>
          </a:stretch>
        </p:blipFill>
        <p:spPr bwMode="auto">
          <a:xfrm rot="5400000">
            <a:off x="-178628" y="2821778"/>
            <a:ext cx="3786216" cy="2714644"/>
          </a:xfrm>
          <a:prstGeom prst="rect">
            <a:avLst/>
          </a:prstGeom>
          <a:noFill/>
        </p:spPr>
      </p:pic>
      <p:pic>
        <p:nvPicPr>
          <p:cNvPr id="5122" name="Picture 2" descr="J:\DCIM\111___03\IMG_0376.JPG"/>
          <p:cNvPicPr>
            <a:picLocks noChangeAspect="1" noChangeArrowheads="1"/>
          </p:cNvPicPr>
          <p:nvPr/>
        </p:nvPicPr>
        <p:blipFill>
          <a:blip r:embed="rId4" cstate="print"/>
          <a:srcRect l="25220" b="24672"/>
          <a:stretch>
            <a:fillRect/>
          </a:stretch>
        </p:blipFill>
        <p:spPr bwMode="auto">
          <a:xfrm rot="5400000">
            <a:off x="4828583" y="2743789"/>
            <a:ext cx="3714777" cy="2799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4572032" cy="23574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внимательно наблюдали и активно принимали участие</a:t>
            </a:r>
            <a:endParaRPr lang="ru-RU" sz="2800" dirty="0"/>
          </a:p>
        </p:txBody>
      </p:sp>
      <p:pic>
        <p:nvPicPr>
          <p:cNvPr id="3073" name="Picture 1" descr="J:\DCIM\111___03\IMG_0366.JPG"/>
          <p:cNvPicPr>
            <a:picLocks noChangeAspect="1" noChangeArrowheads="1"/>
          </p:cNvPicPr>
          <p:nvPr/>
        </p:nvPicPr>
        <p:blipFill>
          <a:blip r:embed="rId3" cstate="print"/>
          <a:srcRect l="22669" t="20717"/>
          <a:stretch>
            <a:fillRect/>
          </a:stretch>
        </p:blipFill>
        <p:spPr bwMode="auto">
          <a:xfrm rot="5400000">
            <a:off x="3357554" y="4000506"/>
            <a:ext cx="2928958" cy="2357454"/>
          </a:xfrm>
          <a:prstGeom prst="rect">
            <a:avLst/>
          </a:prstGeom>
          <a:noFill/>
        </p:spPr>
      </p:pic>
      <p:pic>
        <p:nvPicPr>
          <p:cNvPr id="3074" name="Picture 2" descr="J:\DCIM\111___03\IMG_0369.JPG"/>
          <p:cNvPicPr>
            <a:picLocks noChangeAspect="1" noChangeArrowheads="1"/>
          </p:cNvPicPr>
          <p:nvPr/>
        </p:nvPicPr>
        <p:blipFill>
          <a:blip r:embed="rId4" cstate="print"/>
          <a:srcRect l="40000" t="34000"/>
          <a:stretch>
            <a:fillRect/>
          </a:stretch>
        </p:blipFill>
        <p:spPr bwMode="auto">
          <a:xfrm rot="5400000">
            <a:off x="6179371" y="1178687"/>
            <a:ext cx="257173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viter.ru/mw/55/skazka_doma_skvorechniki_dom_1920x1200.jpg"/>
          <p:cNvPicPr>
            <a:picLocks noChangeAspect="1" noChangeArrowheads="1"/>
          </p:cNvPicPr>
          <p:nvPr/>
        </p:nvPicPr>
        <p:blipFill>
          <a:blip r:embed="rId2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"/>
            <a:ext cx="6357982" cy="164304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Осталось совсем чуть- чуть……</a:t>
            </a:r>
            <a:endParaRPr lang="ru-RU" sz="3200" dirty="0"/>
          </a:p>
        </p:txBody>
      </p:sp>
      <p:pic>
        <p:nvPicPr>
          <p:cNvPr id="2049" name="Picture 1" descr="J:\DCIM\111___03\IMG_0370.JPG"/>
          <p:cNvPicPr>
            <a:picLocks noChangeAspect="1" noChangeArrowheads="1"/>
          </p:cNvPicPr>
          <p:nvPr/>
        </p:nvPicPr>
        <p:blipFill>
          <a:blip r:embed="rId3" cstate="print"/>
          <a:srcRect l="59723" t="41510"/>
          <a:stretch>
            <a:fillRect/>
          </a:stretch>
        </p:blipFill>
        <p:spPr bwMode="auto">
          <a:xfrm>
            <a:off x="4786314" y="2285992"/>
            <a:ext cx="2857520" cy="2857496"/>
          </a:xfrm>
          <a:prstGeom prst="rect">
            <a:avLst/>
          </a:prstGeom>
          <a:noFill/>
        </p:spPr>
      </p:pic>
      <p:pic>
        <p:nvPicPr>
          <p:cNvPr id="2050" name="Picture 2" descr="J:\DCIM\111___03\IMG_0372.JPG"/>
          <p:cNvPicPr>
            <a:picLocks noChangeAspect="1" noChangeArrowheads="1"/>
          </p:cNvPicPr>
          <p:nvPr/>
        </p:nvPicPr>
        <p:blipFill>
          <a:blip r:embed="rId4" cstate="print"/>
          <a:srcRect l="8974" t="12698" r="11538"/>
          <a:stretch>
            <a:fillRect/>
          </a:stretch>
        </p:blipFill>
        <p:spPr bwMode="auto">
          <a:xfrm rot="5400000">
            <a:off x="-35735" y="2393133"/>
            <a:ext cx="3214710" cy="27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343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Скворцы- вестники весны</vt:lpstr>
      <vt:lpstr>Из года в год, из века в век  Живу там, где живет человек.  Селюсь с колхозником рядом,  Слежу за его полем и садом -  От вредителей.  И поэтому я не просто скворец, а скворец-молодец! </vt:lpstr>
      <vt:lpstr>Цель: возродить традицию делать скворечники в школе и дома - один из способов сохранения численности скворцов в садах и парках нашего города.  Задачи проекта: 1.Привлечь детей и их родителей к практической деятельности по охране родной природы. 2. Изучить историю появления скворечников. 3. Познакомиться с различными видами скворечников. 4. Расширить знания о скворцах. 5. Построить скворечник своими руками. 6. Повесить скворечник на территории детского сада </vt:lpstr>
      <vt:lpstr>Знаете ли вы, что в мире существует около 100 млрд. птиц. А это по разным подсчетам от 8600 до 9000 видов птиц. Из них 43%, а это около 226 видов птиц, находится под угрозой исчезновения с 70-х - 80-х годов XX века. Многие виды птиц, такие как черный стриж, скворец, пеночка исчезают из наших городов катастрофически быстрыми темпами.</vt:lpstr>
      <vt:lpstr>Слайд 5</vt:lpstr>
      <vt:lpstr>Считается, что первые массовые попытки человека соорудить и предоставить птицам жилье были предприняты еще в прошлом тысячелетии в Индии. Индусы издавна гуманно относятся ко всем животным.  В Европе привлекать скворцов искусственными гнездами научились еще 500 лет назад. Скворечники были из обожженной глины, в форме кувшина, плоского с одной стороны. Так было удобнее их развешивать. Можно полагать, что подобного рода скворечники были широко распространены в Голландии. Ну а собственно скворечники – деревянные птичьи домики из досок – впервые появились на Руси. В старину они бывали настоящими произведениями искусства. На обрубке бревна с полостью внутри вырезали фигуры людей, раскрашивали их. Из досок сооружали подобие теремка с двускатной крышей, балконом, украшенным резьбой. Птицам это было не нужно, а людям приятно. </vt:lpstr>
      <vt:lpstr>И мы решили построить скворечник</vt:lpstr>
      <vt:lpstr>Мы внимательно наблюдали и активно принимали участие</vt:lpstr>
      <vt:lpstr>Осталось совсем чуть- чуть……</vt:lpstr>
      <vt:lpstr>И у нас получилось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Скворцы- вестники весны</dc:title>
  <dc:creator>vin-8</dc:creator>
  <cp:lastModifiedBy>vin-8</cp:lastModifiedBy>
  <cp:revision>11</cp:revision>
  <dcterms:created xsi:type="dcterms:W3CDTF">2016-03-27T13:40:42Z</dcterms:created>
  <dcterms:modified xsi:type="dcterms:W3CDTF">2016-03-27T23:41:33Z</dcterms:modified>
</cp:coreProperties>
</file>