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74BF7C-DB61-40CE-B76A-A080296C4BC8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1899F9-D8B5-4ADB-8E7A-761AD9BBDC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86058"/>
            <a:ext cx="4886332" cy="1470025"/>
          </a:xfrm>
        </p:spPr>
        <p:txBody>
          <a:bodyPr>
            <a:no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Познайка</a:t>
            </a: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Учимся играя</a:t>
            </a:r>
            <a:endParaRPr lang="ru-RU" sz="4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6000768"/>
            <a:ext cx="5643602" cy="857232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Талаканский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№3 Радуга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Подлесная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С.Ф. , воспитатель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C:\Users\Kolya\Desktop\дети прищепки\хорошие\20160324_15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00240"/>
            <a:ext cx="2567389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000240"/>
            <a:ext cx="750099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Возраст от 1-3х лет уникальный период в жизни ребенка. Именно в это время закладываются основы личности, воля, активно развиваются творческие способности, фантазия, решительность, инициативность. Все эти качества формируются во время игры. Пальчики ребенка активны не с самого рождения. Научиться управлять ими- огромный труд. Предлагаем вам несколько интересных игровых упражнений для занятий со своими детьми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etia-8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214422"/>
            <a:ext cx="274320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714356"/>
            <a:ext cx="6072230" cy="115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Шапочка для пальчика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Без имени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3397297" cy="375207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363" name="Picture 3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159432" cy="3571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2786058"/>
            <a:ext cx="2928958" cy="251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Идут четыре брата, на встречу им старшой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-Здорово, Большак!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-Здорово, Васька-Указка, Мишка-Середка, Гришка-Сиротка и Крошка-Тимошка!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642918"/>
            <a:ext cx="5973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Считалочки для пальчиков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2285992"/>
            <a:ext cx="451078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Раз-утенок,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Два - цыпленок.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Три - усатенький котенок.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четыре - мышка, мышка-шалунишка,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Пятый - будет лягушонок,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Шесть -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зубастенький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волчонок.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Семь - зайчишка-шалунишка,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Восемь - косолапый Мишка.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Девять - рыжая лиса,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Десять - злющая оса.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З-з-з-з-з-з-з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Рисунок 4" descr="detia-84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214422"/>
            <a:ext cx="274320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Kolya\Desktop\дети прищепки\хорошие\20160324_154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3946540" cy="433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0" name="Picture 2" descr="C:\Users\Kolya\Desktop\дети прищепки\хорошие\20160324_154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160822" cy="325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1643050"/>
            <a:ext cx="4214842" cy="199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миску с водой положите несколько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спичек,расположите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их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звездой,а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центре звездочки дотроньтесь заостренным кусочком мыла; спички тот час же разбегутся в стороны: мыло приводит их в ужас. Ох уж эти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спички-грязнули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571480"/>
            <a:ext cx="4107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Спички-грязнули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Kolya\Desktop\дети прищепки\хорошие\20160324_153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14356"/>
            <a:ext cx="2500298" cy="4335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Kolya\Desktop\дети прищепки\хорошие\20160324_153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14752"/>
            <a:ext cx="4572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Kolya\Desktop\дети прищепки\хорошие\20160324_153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3246439" cy="439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1643050"/>
            <a:ext cx="407193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Прищепки настоящая находка для родителей, которые хотят развить у ребенка умственные способности. Мы предлагаем вам приготовить из картона заготовки силуэтов ежика, жучка, стрекозы. А из простых геометрических фигур можно сделать солнышко, забор, коврик.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500042"/>
            <a:ext cx="47786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Kolya\Desktop\дети прищепки\хорошие\20160324_153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2427279" cy="210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C:\Users\Kolya\Desktop\дети прищепки\хорошие\20160324_153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2284403" cy="312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flipH="1">
            <a:off x="428596" y="1714488"/>
            <a:ext cx="535785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Отличной идеей для развития мелкой моторики, закрепления основных цветов можно предложить вот такое облачко с радужным дождиком, а к нему прищепки таких же цветов. С ним можно придумать множество удивительных игровых упражнений.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Users\Kolya\Desktop\дети прищепки\хорошие\20160324_153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2981276" cy="496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C:\Users\Kolya\Desktop\дети прищепки\хорошие\20160324_152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857628"/>
            <a:ext cx="3643338" cy="2720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 descr="C:\Users\Kolya\Desktop\дети прищепки\хорошие\20160324_152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046961" cy="2185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1643050"/>
            <a:ext cx="692948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Играйте с ребенком регулярно, придумывая игры добавляйте в них скороговорки– они помогут развить беглость речи и правильность произношения. Стремитесь к тому, чтобы ребенок как можно чаще проявлял самостоятельность, хвалите его за удачные решения, творческий подход. Обязательно следите за нагрузкой. Играть нужно до тех пор пока малыш сохраняет интерес к игре. Для развития мелкой моторики можно придумать множество игр с лепкой, конструированием, рисованием, аппликацией. Посуда, песок, ракушки, клубки ниток, крупа-все это отлично подойдет для использования в развивающих играх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5429264"/>
            <a:ext cx="371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Желаем успехов!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</TotalTime>
  <Words>378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Познайка- Учимся играя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Познавайка- Учимся играя</dc:title>
  <dc:creator>Kolya</dc:creator>
  <cp:lastModifiedBy>Kolya</cp:lastModifiedBy>
  <cp:revision>3</cp:revision>
  <dcterms:created xsi:type="dcterms:W3CDTF">2016-03-26T05:31:06Z</dcterms:created>
  <dcterms:modified xsi:type="dcterms:W3CDTF">2016-03-26T05:59:06Z</dcterms:modified>
</cp:coreProperties>
</file>