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ECC-CF79-401C-B300-3A7D62C9EF7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FE72BC4-A57B-4078-B55A-3C34348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64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ECC-CF79-401C-B300-3A7D62C9EF7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FE72BC4-A57B-4078-B55A-3C34348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3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ECC-CF79-401C-B300-3A7D62C9EF7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FE72BC4-A57B-4078-B55A-3C34348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17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ECC-CF79-401C-B300-3A7D62C9EF7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FE72BC4-A57B-4078-B55A-3C343485EFB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94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ECC-CF79-401C-B300-3A7D62C9EF7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FE72BC4-A57B-4078-B55A-3C34348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530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ECC-CF79-401C-B300-3A7D62C9EF7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2BC4-A57B-4078-B55A-3C34348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7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ECC-CF79-401C-B300-3A7D62C9EF7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2BC4-A57B-4078-B55A-3C34348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0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ECC-CF79-401C-B300-3A7D62C9EF7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2BC4-A57B-4078-B55A-3C34348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84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A503ECC-CF79-401C-B300-3A7D62C9EF7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FE72BC4-A57B-4078-B55A-3C34348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14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ECC-CF79-401C-B300-3A7D62C9EF7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2BC4-A57B-4078-B55A-3C34348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91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ECC-CF79-401C-B300-3A7D62C9EF7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FE72BC4-A57B-4078-B55A-3C34348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3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ECC-CF79-401C-B300-3A7D62C9EF7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2BC4-A57B-4078-B55A-3C34348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6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ECC-CF79-401C-B300-3A7D62C9EF7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2BC4-A57B-4078-B55A-3C34348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0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ECC-CF79-401C-B300-3A7D62C9EF7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2BC4-A57B-4078-B55A-3C34348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ECC-CF79-401C-B300-3A7D62C9EF7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2BC4-A57B-4078-B55A-3C34348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ECC-CF79-401C-B300-3A7D62C9EF7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2BC4-A57B-4078-B55A-3C34348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1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3ECC-CF79-401C-B300-3A7D62C9EF7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2BC4-A57B-4078-B55A-3C34348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2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03ECC-CF79-401C-B300-3A7D62C9EF7C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2BC4-A57B-4078-B55A-3C343485E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84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74862" y="769109"/>
            <a:ext cx="8042275" cy="33920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ПРОЕКТ </a:t>
            </a:r>
          </a:p>
          <a:p>
            <a:pPr algn="ctr" rtl="0">
              <a:buNone/>
            </a:pPr>
            <a:r>
              <a:rPr lang="ru-RU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МИНИ - МУЗЕЯ</a:t>
            </a:r>
          </a:p>
          <a:p>
            <a:pPr algn="ctr" rtl="0">
              <a:buNone/>
            </a:pPr>
            <a:r>
              <a:rPr lang="ru-RU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"РУССКАЯ ИЗБА"</a:t>
            </a:r>
          </a:p>
        </p:txBody>
      </p:sp>
    </p:spTree>
    <p:extLst>
      <p:ext uri="{BB962C8B-B14F-4D97-AF65-F5344CB8AC3E}">
        <p14:creationId xmlns:p14="http://schemas.microsoft.com/office/powerpoint/2010/main" val="40048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Основной нашей задачей было не создание музейной атмосферы, а возможность введения детей в особый самобытный мир путём его действенного познания.</a:t>
            </a:r>
          </a:p>
          <a:p>
            <a:pPr marL="0" indent="0">
              <a:buNone/>
            </a:pP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Неописуемый восторг вызывает у детей настоящий ухват с чугунком, кочерга и очень тяжёлый старинный утюг. Невозможно на вербальном уровне объяснить детям значение давно вышедших из употребления слов, таких как прялка, ухват, кочерга и др. Только увиденные своими глазами эти вещи становятся знакомыми, узнаваемыми. И никогда бутафорские предметы не донесут того смысла, не доставят такого восторга детям, не постигнут они значения старины, которое так важно понять.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9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Ожидаемый 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Данный проект даст знания детям о культурном богатстве русского народа. Он основан на формировании эмоционального окрашивания чувства причастности детей к наследию прошлого, в том числе, благодаря созданию особой среды, позволяющей как бы непосредственно с ним соприкоснуться. В основе человеческой культуры лежит духовное начало. Поэтому приобретение ребёнком совокупности культурных ценностей способствует развитию его духовности  - интегрированного свойства личности, которое проявляет себя на уровне человеческих отношений, чувств, нравственно – патриотических позиций, то есть в конечном итоге определяет меру его общего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774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Данный проект пополнил знания детей о культуре и быте русского народа. Приобщил детей ко всем видам национального искусства. Именно такой представляется нам стратегия развития личностной культуры ребёнка как основы его любви к Родине. </a:t>
            </a:r>
          </a:p>
          <a:p>
            <a:pPr marL="0" indent="0">
              <a:buNone/>
            </a:pP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  этом наша работа над проектом не заканчивается, мы будем пополнять наш мини – музей новыми экспонатами.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5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356" y="739976"/>
            <a:ext cx="9613861" cy="1080938"/>
          </a:xfrm>
        </p:spPr>
        <p:txBody>
          <a:bodyPr/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Формирование у детей патриотических чувств и развитие духовности является одним из направлений работы детского сада. Родная культура должна стать неотъемлемой частью души ребёнка, началом порождающим личность. Поэтому мы считаем, что приобщать детей к истокам русской народной культуры необходимо с детства. С этой целью в детском саду создана система работы с детьми по данному направлению. </a:t>
            </a:r>
          </a:p>
        </p:txBody>
      </p:sp>
    </p:spTree>
    <p:extLst>
      <p:ext uri="{BB962C8B-B14F-4D97-AF65-F5344CB8AC3E}">
        <p14:creationId xmlns:p14="http://schemas.microsoft.com/office/powerpoint/2010/main" val="3533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Гипотеза: вовлечение педагогов в активную творческую деятельность по организации мини – музея, что позволит систематизировать работу по познавательно – исследовательской деятельности в изучении быта русского народа.</a:t>
            </a:r>
          </a:p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Цель:создать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мини – музей «Русская изба» для развития у детей представления о русской культуре и русском быте.</a:t>
            </a:r>
          </a:p>
        </p:txBody>
      </p:sp>
    </p:spTree>
    <p:extLst>
      <p:ext uri="{BB962C8B-B14F-4D97-AF65-F5344CB8AC3E}">
        <p14:creationId xmlns:p14="http://schemas.microsoft.com/office/powerpoint/2010/main" val="8749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061" y="1825625"/>
            <a:ext cx="11622156" cy="4826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 наши дни, дети очень мало получают информации о русской культуре и русском быте. Поэтому мы задумались над проблемой приобщения детей к истокам русской народной культуры. Безусловно и раньше велась определённая работа: в каждой группе были оформлены уголки русского народного искусства; детям читались сказки; их знакомили с пословицами, поговорками, считалками; велась кружковая работа по приобщению детей к русским народным играм (по желанию детей и их родителей). Однако было очевидно, что система работы в этом направлении развития детей требует организации особых условий, создания обстановки, которая средствами яркой образности и наглядности обеспечивала бы детям особый комплекс ощущений и эмоциональных переживаний.  Поэтому мы с педагогами решили в детском саду оборудовать небольшую площадку под лестницей в виде комнаты в русской избе, где разместятся предметы из русских народных сказок: самовар, прялка, ухват, горшки и т. д.</a:t>
            </a:r>
          </a:p>
        </p:txBody>
      </p:sp>
    </p:spTree>
    <p:extLst>
      <p:ext uri="{BB962C8B-B14F-4D97-AF65-F5344CB8AC3E}">
        <p14:creationId xmlns:p14="http://schemas.microsoft.com/office/powerpoint/2010/main" val="32608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Создать систему работы по приобщению детей к истокам русской народной культуры, через русские народные подвижные игры.</a:t>
            </a:r>
          </a:p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Привлечь родителей в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воспитательно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– образовательный процесс через проведение русских народных подвижных игр, знакомство с фольклорными праздниками, их обычаями и традициями.</a:t>
            </a:r>
          </a:p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Воспитывать интерес и любовь к русской национальной культуре, народному творчеству, обычаям, традициям, к народным играм.</a:t>
            </a:r>
          </a:p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Использовать все виды фольклора (сказки, песенки,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потешки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заклички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пословицы, поговорки, загадки, хороводы) так как фольклор является богатейшим источником познавательного и нравственного развития детей. Знакомство детей с русским народным фольклором.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18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595" y="1895061"/>
            <a:ext cx="9366414" cy="299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781" y="119269"/>
            <a:ext cx="11463132" cy="6553965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остепенно из рассказов пожилых людей мы узнали, какие предметы старины должны находиться в русской избе. Мы старались, чтобы наша комната в избе соответствовала тогдашнему деревенскому образу жизни.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И, конечно же, какая изба без хозяев? </a:t>
            </a:r>
          </a:p>
          <a:p>
            <a:pPr marL="0" indent="0">
              <a:buNone/>
            </a:pP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Хранителями домашнего уюта и тепла в </a:t>
            </a:r>
          </a:p>
          <a:p>
            <a:pPr marL="0" indent="0">
              <a:buNone/>
            </a:pPr>
            <a:r>
              <a:rPr 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нашей русской избе являются дед и бабка.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095" y="3045546"/>
            <a:ext cx="3725080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365" y="212035"/>
            <a:ext cx="10515600" cy="6056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 красном углу традиционно размещён обеденный стол. В центре стола как своеобразный символ семейного уюта и дружеского общения расположился красивый самовар. Наличие в доме самовара свидетельствовало о материальном достатке семьи.</a:t>
            </a:r>
          </a:p>
          <a:p>
            <a:pPr marL="0" indent="0">
              <a:buNone/>
            </a:pP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Присутствуют в избе и вышивки,</a:t>
            </a:r>
          </a:p>
          <a:p>
            <a:pPr marL="0" indent="0">
              <a:buNone/>
            </a:pP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и кружево деревенских рукодельниц </a:t>
            </a:r>
          </a:p>
          <a:p>
            <a:pPr marL="0" indent="0">
              <a:buNone/>
            </a:pP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и тяжёлый железный утюг.</a:t>
            </a:r>
          </a:p>
          <a:p>
            <a:pPr marL="0" indent="0">
              <a:buNone/>
            </a:pP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0" lvl="0" indent="0">
              <a:buNone/>
            </a:pPr>
            <a:endParaRPr lang="ru-RU" b="1" dirty="0">
              <a:ln w="12700" cmpd="sng">
                <a:solidFill>
                  <a:srgbClr val="5AA6C0"/>
                </a:solidFill>
                <a:prstDash val="solid"/>
              </a:ln>
              <a:gradFill>
                <a:gsLst>
                  <a:gs pos="0">
                    <a:srgbClr val="5AA6C0"/>
                  </a:gs>
                  <a:gs pos="4000">
                    <a:srgbClr val="5AA6C0">
                      <a:lumMod val="60000"/>
                      <a:lumOff val="40000"/>
                    </a:srgbClr>
                  </a:gs>
                  <a:gs pos="87000">
                    <a:srgbClr val="5AA6C0">
                      <a:lumMod val="20000"/>
                      <a:lumOff val="80000"/>
                    </a:srgbClr>
                  </a:gs>
                </a:gsLst>
                <a:lin ang="5400000"/>
              </a:gradFill>
            </a:endParaRPr>
          </a:p>
          <a:p>
            <a:pPr marL="0" lvl="0" indent="0">
              <a:buNone/>
            </a:pPr>
            <a:endParaRPr lang="ru-RU" b="1" dirty="0">
              <a:ln w="12700" cmpd="sng">
                <a:solidFill>
                  <a:srgbClr val="5AA6C0"/>
                </a:solidFill>
                <a:prstDash val="solid"/>
              </a:ln>
              <a:gradFill>
                <a:gsLst>
                  <a:gs pos="0">
                    <a:srgbClr val="5AA6C0"/>
                  </a:gs>
                  <a:gs pos="4000">
                    <a:srgbClr val="5AA6C0">
                      <a:lumMod val="60000"/>
                      <a:lumOff val="40000"/>
                    </a:srgbClr>
                  </a:gs>
                  <a:gs pos="87000">
                    <a:srgbClr val="5AA6C0">
                      <a:lumMod val="20000"/>
                      <a:lumOff val="80000"/>
                    </a:srgbClr>
                  </a:gs>
                </a:gsLst>
                <a:lin ang="5400000"/>
              </a:gradFill>
            </a:endParaRPr>
          </a:p>
          <a:p>
            <a:pPr marL="0" lvl="0" indent="0">
              <a:buNone/>
            </a:pPr>
            <a:r>
              <a:rPr lang="ru-RU" b="1" dirty="0">
                <a:ln w="12700" cmpd="sng">
                  <a:solidFill>
                    <a:srgbClr val="5AA6C0"/>
                  </a:solidFill>
                  <a:prstDash val="solid"/>
                </a:ln>
                <a:gradFill>
                  <a:gsLst>
                    <a:gs pos="0">
                      <a:srgbClr val="5AA6C0"/>
                    </a:gs>
                    <a:gs pos="4000">
                      <a:srgbClr val="5AA6C0">
                        <a:lumMod val="60000"/>
                        <a:lumOff val="40000"/>
                      </a:srgbClr>
                    </a:gs>
                    <a:gs pos="87000">
                      <a:srgbClr val="5AA6C0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Так же в избе имеются чугуны, ухват, кочерга, коромысло.  Вдоль стены тянутся лавки, на которых стоит деревянная и глиняная посуда.</a:t>
            </a:r>
          </a:p>
          <a:p>
            <a:pPr marL="0" indent="0">
              <a:buNone/>
            </a:pP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891" y="1848677"/>
            <a:ext cx="3712475" cy="278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9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357" y="575698"/>
            <a:ext cx="10515600" cy="605014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 полу, как и раньше это делалось, постелили самотканый коврик, выглядит очень уютно.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Особая гордость хозяек – это прялка, она служила не только орудием труда, но и украшением жилища.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655" y="3337881"/>
            <a:ext cx="4106075" cy="328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46</TotalTime>
  <Words>790</Words>
  <Application>Microsoft Office PowerPoint</Application>
  <PresentationFormat>Широкоэкранный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Trebuchet MS</vt:lpstr>
      <vt:lpstr>Берлин</vt:lpstr>
      <vt:lpstr>Презентация PowerPoint</vt:lpstr>
      <vt:lpstr>Введение</vt:lpstr>
      <vt:lpstr>Презентация PowerPoint</vt:lpstr>
      <vt:lpstr>Актуальность</vt:lpstr>
      <vt:lpstr>Задачи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Ожидаемый результат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8</cp:revision>
  <dcterms:created xsi:type="dcterms:W3CDTF">2016-03-07T07:27:42Z</dcterms:created>
  <dcterms:modified xsi:type="dcterms:W3CDTF">2016-03-30T12:33:55Z</dcterms:modified>
</cp:coreProperties>
</file>