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Zcy;&amp;icy;&amp;mcy;&amp;ncy;&amp;icy;&amp;iecy; &amp;shcy;&amp;acy;&amp;bcy;&amp;lcy;&amp;ocy;&amp;ncy;&amp;ycy;-2 &amp;vcy; png &quot; &amp;Dcy;&amp;IEcy;&amp;Tcy;&amp;scy;&amp;a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642918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 детский сад № 3 Красносельского района,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Санкт-Петербург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246178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«Новогодние игрушки – шарики, хлопушки!!!»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507207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Аликберова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Р.Р..,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cy;&amp;mcy;&amp;ncy;&amp;icy;&amp;iecy; &amp;shcy;&amp;acy;&amp;bcy;&amp;lcy;&amp;ocy;&amp;ncy;&amp;ycy;-2 &amp;vcy; png &quot; &amp;Dcy;&amp;IEcy;&amp;Tcy;&amp;scy;&amp;a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&amp;Ncy;&amp;ocy;&amp;vcy;&amp;ocy;&amp;gcy;&amp;ocy;&amp;dcy;&amp;ncy;&amp;icy;&amp;iecy; &amp;icy;&amp;gcy;&amp;rcy;&amp;ucy;&amp;shcy;&amp;kcy;&amp;icy; &quot; PixelBrush - &amp;Pcy;&amp;ocy;&amp;rcy;&amp;tcy;&amp;acy;&amp;lcy; &amp;ocy; &amp;dcy;&amp;icy;&amp;zcy;&amp;acy;&amp;jcy;&amp;ncy;&amp;iecy;. &amp;Scy;&amp;kcy;&amp;acy;&amp;chcy;&amp;acy;&amp;tcy;&amp;softcy; &amp;fcy;&amp;ocy;&amp;tcy;&amp;ocy;, &amp;kcy;&amp;acy;&amp;rcy;&amp;tcy;&amp;icy;&amp;ncy;&amp;kcy;&amp;icy;, &amp;ocy;&amp;bcy;&amp;ocy;&amp;icy;, &amp;rcy;&amp;icy;&amp;scy;&amp;ucy;&amp;ncy;&amp;kcy;&amp;icy;, &amp;icy;&amp;kcy;&amp;ocy;&amp;ncy;&amp;kcy;&amp;icy;, &amp;kcy;&amp;lcy;&amp;icy;&amp;pcy;&amp;acy;&amp;rcy;&amp;tcy;&amp;ycy;, &amp;vcy;&amp;iecy;&amp;kcy;&amp;tcy;&amp;ocy;&amp;rcy;&amp;ncy;&amp;ycy;&amp;jcy; &amp;kcy;&amp;lcy;&amp;icy;&amp;pcy;&amp;acy;&amp;rcy;&amp;tcy; &amp;b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278608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&amp;IEcy;&amp;lcy;&amp;ocy;&amp;chcy;&amp;ncy;&amp;ycy;&amp;iecy; &amp;icy;&amp;gcy;&amp;rcy;&amp;ucy;&amp;shcy;&amp;kcy;&amp;icy;. &amp;Fcy;&amp;ocy;&amp;tcy;&amp;ocy;. - 28 &amp;Fcy;&amp;iecy;&amp;vcy;&amp;rcy;&amp;acy;&amp;lcy;&amp;yacy; 2012 - &amp;ZHcy;&amp;iecy;&amp;ncy;&amp;scy;&amp;kcy;&amp;icy;&amp;jcy; &amp;scy;&amp;acy;&amp;jcy;&amp;tcy; &amp;dcy;&amp;lcy;&amp;yacy; &amp;vcy;&amp;scy;&amp;iecy;&amp;khcy;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357298"/>
            <a:ext cx="3000396" cy="2735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Stock Photo - Christmas Balls &amp;Ncy;&amp;ocy;&amp;vcy;&amp;ocy;&amp;gcy;&amp;ocy;&amp;dcy;&amp;ncy;&amp;icy;&amp;iecy; &amp;shcy;&amp;acy;&amp;rcy;&amp;ycy; (&amp;CHcy;&amp;acy;&amp;scy;&amp;tcy;&amp;softcy; #2)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143380"/>
            <a:ext cx="3714776" cy="232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71538" y="50004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Елочное украшение – Шар 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cy;&amp;mcy;&amp;ncy;&amp;icy;&amp;iecy; &amp;shcy;&amp;acy;&amp;bcy;&amp;lcy;&amp;ocy;&amp;ncy;&amp;ycy;-2 &amp;vcy; png &quot; &amp;Dcy;&amp;IEcy;&amp;Tcy;&amp;scy;&amp;a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&amp;Scy;&amp;kcy;&amp;acy;&amp;chcy;&amp;acy;&amp;tcy;&amp;softcy; &amp;zcy;&amp;vcy;&amp;iecy;&amp;zcy;&amp;dcy;&amp;ycy;, &amp;shcy;&amp;acy;&amp;rcy;&amp;icy;&amp;kcy;&amp;icy;, &amp;bcy;&amp;ucy;&amp;scy;&amp;ycy;, &amp;zcy;&amp;ocy;&amp;lcy;&amp;ocy;&amp;tcy;&amp;ycy;&amp;iecy;, &amp;ncy;&amp;ocy;&amp;vcy;&amp;ocy;&amp;gcy;&amp;ocy;&amp;dcy;&amp;ncy;&amp;icy;&amp;iecy;, &amp;iecy;&amp;lcy;&amp;ocy;&amp;chcy;&amp;ncy;&amp;ycy;&amp;iecy;, &amp;icy;&amp;gcy;&amp;rcy;&amp;ucy;&amp;shcy;&amp;kcy;&amp;icy;, &amp;ucy;&amp;kcy;&amp;rcy;&amp;acy;&amp;shcy;&amp;iecy;&amp;ncy;&amp;icy;&amp;yacy;, &amp;pcy;&amp;rcy;&amp;acy;&amp;zcy;&amp;dcy;&amp;ncy;&amp;icy;&amp;kcy;, &amp;Ncy;&amp;ocy;&amp;vcy;&amp;ycy;&amp;jcy; &amp;Gcy;&amp;ocy;&amp;dcy;, &amp;Rcy;&amp;ocy;&amp;zhcy;&amp;dcy;&amp;iecy;&amp;scy;&amp;tcy;&amp;vcy;&amp;ocy;, &amp;Ncy;&amp;ocy;&amp;vcy;&amp;ycy;&amp;jcy; &amp;gcy;&amp;ocy;&amp;dcy;, &amp;fcy;&amp;ocy;&amp;tcy;&amp;ocy;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&amp;Ncy;&amp;ocy;&amp;vcy;&amp;ocy;&amp;gcy;&amp;ocy;&amp;dcy;&amp;ncy;&amp;icy;&amp;iecy; &amp;bcy;&amp;ucy;&amp;scy;&amp;ycy;. &amp;fcy;&amp;ocy;&amp;tcy;&amp;ocy;. &amp;Kcy;&amp;acy;&amp;rcy;&amp;tcy;&amp;icy;&amp;ncy;&amp;kcy;&amp;acy; 68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8736"/>
            <a:ext cx="396480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50004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Елочное украшение – Бусы </a:t>
            </a:r>
            <a:endParaRPr lang="ru-RU" sz="3600" b="1" dirty="0"/>
          </a:p>
        </p:txBody>
      </p:sp>
      <p:pic>
        <p:nvPicPr>
          <p:cNvPr id="16390" name="Picture 6" descr="&amp;Pcy;&amp;rcy;&amp;icy;&amp;vcy;&amp;iecy;&amp;tcy;.&amp;rcy;&amp;ucy; - AFFECTIONATE LIONESS - &amp;Gcy;&amp;ocy;&amp;scy;&amp;tcy;&amp;iecy;&amp;vcy;&amp;acy;&amp;yacy;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286256"/>
            <a:ext cx="5715000" cy="181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cy;&amp;mcy;&amp;ncy;&amp;icy;&amp;iecy; &amp;shcy;&amp;acy;&amp;bcy;&amp;lcy;&amp;ocy;&amp;ncy;&amp;ycy;-2 &amp;vcy; png &quot; &amp;Dcy;&amp;IEcy;&amp;Tcy;&amp;scy;&amp;a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&amp;Ocy;&amp;rcy;&amp;icy;&amp;gcy;&amp;icy;&amp;ncy;&amp;acy;&amp;lcy;&amp;softcy;&amp;ncy;&amp;ycy;&amp;iecy; &amp;iecy;&amp;lcy;&amp;ocy;&amp;chcy;&amp;ncy;&amp;ycy;&amp;iecy; &amp;ucy;&amp;kcy;&amp;rcy;&amp;acy;&amp;shcy;&amp;iecy;&amp;ncy;&amp;icy;&amp;yacy; (44 &amp;fcy;&amp;ocy;&amp;tcy;&amp;ocy;) &quot; &amp;Kcy;&amp;acy;&amp;rcy;&amp;tcy;&amp;icy;&amp;ncy;&amp;ycy;, &amp;khcy;&amp;ucy;&amp;dcy;&amp;ocy;&amp;zhcy;&amp;ncy;&amp;icy;&amp;kcy;&amp;icy;, &amp;fcy;&amp;ocy;&amp;tcy;&amp;ocy;&amp;gcy;&amp;rcy;&amp;acy;&amp;fcy;&amp;ycy; &amp;ncy;&amp;acy; Nevse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&amp;IOcy;&amp;lcy;.&amp;ucy;&amp;kcy;&amp;rcy;.&amp;Icy;&amp;gcy;&amp;rcy;&amp;ucy;&amp;shcy;&amp;kcy;&amp;acy; &amp;Scy;8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71612"/>
            <a:ext cx="2762269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&amp;Kcy;&amp;rcy;&amp;acy;&amp;scy;&amp;ncy;&amp;acy;&amp;yacy; &amp;shcy;&amp;acy;&amp;pcy;&amp;ocy;&amp;chcy;&amp;kcy;&amp;acy; &amp;rcy;&amp;ycy;&amp;bcy;&amp;kcy;&amp;acy; &amp;fcy;&amp;ocy;&amp;tcy;&amp;o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142984"/>
            <a:ext cx="1857361" cy="278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&amp;Fcy;&amp;icy;&amp;gcy;&amp;ucy;&amp;rcy;&amp;kcy;&amp;acy; &quot;&amp;Mcy;&amp;ycy;&amp;shcy;&amp;kcy;&amp;acy;&quot;, &amp;acy;&amp;rcy;&amp;tcy;. &amp;Scy;846 - &amp;Fcy;&amp;icy;&amp;gcy;&amp;ucy;&amp;rcy;&amp;kcy;&amp;icy; - &amp;IEcy;&amp;lcy;&amp;ocy;&amp;chcy;&amp;ncy;&amp;ycy;&amp;iecy; &amp;icy;&amp;gcy;&amp;rcy;&amp;ucy;&amp;shcy;&amp;kcy;&amp;icy; &amp;scy;&amp;tcy;&amp;iecy;&amp;kcy;&amp;lcy;&amp;yacy;&amp;ncy;&amp;ncy;&amp;ycy;&amp;iecy; - &amp;Kcy;&amp;acy;&amp;tcy;&amp;acy;&amp;lcy;&amp;ocy;&amp;gcy; &amp;Icy;&amp;ncy;&amp;tcy;&amp;iecy;&amp;rcy;&amp;ncy;&amp;iecy;&amp;tcy;-&amp;mcy;&amp;acy;&amp;gcy;&amp;acy;&amp;zcy;&amp;icy;&amp;ncy; XmasTree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3643314"/>
            <a:ext cx="1857361" cy="278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&amp;Fcy;&amp;icy;&amp;gcy;&amp;ucy;&amp;rcy;&amp;kcy;&amp;icy; &amp;Gcy;&amp;dcy;&amp;iecy; &amp;kcy;&amp;ucy;&amp;pcy;&amp;icy;&amp;tcy;&amp;softcy; &amp;dcy;&amp;iecy;&amp;shcy;&amp;iecy;&amp;vcy;&amp;lcy;&amp;iecy;, &amp;scy;&amp;kcy;&amp;ocy;&amp;lcy;&amp;softcy;&amp;kcy;&amp;ocy; &amp;scy;&amp;tcy;&amp;ocy;&amp;icy;&amp;tcy;, &amp;vcy;&amp;ycy;&amp;bcy;&amp;rcy;&amp;acy;&amp;tcy;&amp;softcy; &amp;icy;&amp;ncy;&amp;tcy;&amp;iecy;&amp;rcy;&amp;ncy;&amp;iecy;&amp;tcy;-&amp;mcy;&amp;acy;&amp;gcy;&amp;acy;&amp;zcy;&amp;icy;&amp;ncy;, &amp;kcy;&amp;acy;&amp;tcy;&amp;acy;&amp;lcy;&amp;ocy;&amp;gcy; &amp;tcy;&amp;ocy;&amp;vcy;&amp;acy;&amp;rcy;&amp;ocy;&amp;vcy; &amp;scy; &amp;tscy;&amp;iecy;&amp;ncy;&amp;acy;&amp;mcy;&amp;icy;, &amp;ocy;&amp;tcy;&amp;zcy;&amp;ycy;&amp;vcy;&amp;ycy; &amp;pcy;&amp;ocy;&amp;kcy;&amp;ucy;&amp;pcy;&amp;acy;&amp;tcy;&amp;iecy;&amp;lcy;&amp;iecy;&amp;j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000504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71538" y="50004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Елочное украшение – Фигурки </a:t>
            </a:r>
            <a:endParaRPr lang="ru-RU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cy;&amp;mcy;&amp;ncy;&amp;icy;&amp;iecy; &amp;shcy;&amp;acy;&amp;bcy;&amp;lcy;&amp;ocy;&amp;ncy;&amp;ycy;-2 &amp;vcy; png &quot; &amp;Dcy;&amp;IEcy;&amp;Tcy;&amp;scy;&amp;a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2" name="Picture 6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kcy;&amp;lcy;&amp;icy;&amp;pcy;&amp;acy;&amp;rcy;&amp;tcy;-&amp;ncy;&amp;ocy;&amp;vcy;&amp;ocy;&amp;gcy;&amp;ocy;&amp;dcy;&amp;ncy;&amp;yacy;&amp;yacy; &amp;mcy;&amp;icy;&amp;shcy;&amp;ucy;&amp;r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357694"/>
            <a:ext cx="471490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 descr="&amp;Ncy;&amp;ocy;&amp;vcy;&amp;ycy;&amp;jcy; &amp;Gcy;&amp;ocy;&amp;dcy; 2013 &amp;vcy; &amp;IEcy;&amp;Scy;&amp;SH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857364"/>
            <a:ext cx="375049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12" descr="&amp;Mcy;&amp;icy;&amp;shcy;&amp;ucy;&amp;rcy;&amp;acy; &amp;IEcy;&amp;lcy;&amp;ocy;&amp;chcy;&amp;ncy;&amp;acy;&amp;yacy; &amp;mcy;&amp;icy;&amp;shcy;&amp;ucy;&amp;rcy;&amp;acy; &amp;Icy;&amp;ncy;&amp;tcy;&amp;iecy;&amp;rcy;&amp;ncy;&amp;iecy;&amp;tcy; &amp;mcy;&amp;acy;&amp;gcy;&amp;acy;&amp;zcy;&amp;icy;&amp;ncy; &amp;Kcy;&amp;ucy;&amp;pcy;&amp;icy;&amp;tcy;&amp;softcy; &amp;Scy;&amp;acy;&amp;ncy;&amp;kcy;&amp;tcy;-&amp;Pcy;&amp;iecy;&amp;tcy;&amp;iecy;&amp;rcy;&amp;bcy;&amp;ucy;&amp;rcy;&amp;gcy; &amp;Scy;&amp;Pcy;&amp;bcy; &amp;Scy;&amp;ucy;&amp;vcy;&amp;iecy;&amp;ncy;&amp;icy;&amp;rcy; &amp;Pcy;&amp;icy;&amp;tcy;&amp;iecy;&amp;rcy; &amp;TScy;&amp;iecy;&amp;ncy;&amp;acy; &amp;Dcy;&amp;ocy;&amp;scy;&amp;tcy;&amp;acy;&amp;vcy;&amp;kcy;&amp;acy; &amp;Zcy;&amp;acy;&amp;kcy;&amp;acy;&amp;zcy; &amp;Pcy;&amp;ocy;&amp;chcy;&amp;t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714488"/>
            <a:ext cx="381381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142976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Елочное украшение – Мишура </a:t>
            </a: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cy;&amp;mcy;&amp;ncy;&amp;icy;&amp;iecy; &amp;shcy;&amp;acy;&amp;bcy;&amp;lcy;&amp;ocy;&amp;ncy;&amp;ycy;-2 &amp;vcy; png &quot; &amp;Dcy;&amp;IEcy;&amp;Tcy;&amp;scy;&amp;a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&amp;Rcy;&amp;acy;&amp;zcy;&amp;vcy;&amp;icy;&amp;vcy;&amp;acy;&amp;yucy;&amp;shchcy;&amp;icy;&amp;iecy; &amp;icy;&amp;gcy;&amp;rcy;&amp;ucy;&amp;shcy;&amp;kcy;&amp;icy; &amp;ocy;&amp;tcy; Shill O'POP &quot; &amp;Gcy;&amp;icy;&amp;rcy;&amp;lcy;&amp;yacy;&amp;ncy;&amp;d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214818"/>
            <a:ext cx="305254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&amp;Icy;&amp;ncy;&amp;fcy;&amp;ocy;&amp;rcy;&amp;mcy;&amp;acy;&amp;tscy;&amp;icy;&amp;ocy;&amp;ncy;&amp;ncy;&amp;ocy;-&amp;rcy;&amp;acy;&amp;zcy;&amp;vcy;&amp;lcy;&amp;iecy;&amp;kcy;&amp;acy;&amp;tcy;&amp;iecy;&amp;lcy;&amp;softcy;&amp;ncy;&amp;ycy;&amp;jcy; &amp;scy;&amp;acy;&amp;jcy;&amp;tcy; : &amp;Scy;&amp;Ocy; &amp;Vcy;&amp;Scy;&amp;IEcy;&amp;Gcy;&amp;Ocy; &amp;Mcy;&amp;Icy;&amp;Rcy;&amp;Acy; &amp;Pcy;&amp;Ocy; &amp;Fcy;&amp;Acy;&amp;Kcy;&amp;Tcy;&amp;Ucy; / &amp;Scy;&amp;dcy;&amp;iecy;&amp;lcy;&amp;acy;&amp;jcy; &amp;scy;&amp;acy;&amp;mcy; - &amp;Scy;&amp;vcy;&amp;ocy;&amp;icy;&amp;mcy;&amp;icy; &amp;rcy;&amp;ucy;&amp;kcy;&amp;acy;&amp;m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71612"/>
            <a:ext cx="3575644" cy="245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&amp;SHcy;&amp;acy;&amp;rcy;&amp;icy;&amp;kcy;&amp;icy; &amp;fcy;&amp;ocy;&amp;ncy;&amp;acy;&amp;rcy;&amp;icy;&amp;kcy;&amp;icy; &amp;ncy;&amp;acy; &amp;iecy;&amp;lcy;&amp;kcy;&amp;ucy; &amp;scy;&amp;vcy;&amp;ocy;&amp;icy;&amp;mcy;&amp;icy; &amp;rcy;&amp;ucy;&amp;kcy;&amp;acy;&amp;mcy;&amp;icy; - 23 &amp;Ncy;&amp;ocy;&amp;yacy;&amp;bcy;&amp;rcy;&amp;yacy; 2011 - &amp;Scy;&amp;vcy;&amp;ocy;&amp;icy;&amp;mcy;&amp;icy; &amp;rcy;&amp;ucy;&amp;kcy;&amp;acy;&amp;mcy;&amp;icy;, &amp;mcy;&amp;acy;&amp;scy;&amp;tcy;&amp;iecy;&amp;rcy; &amp;kcy;&amp;lcy;&amp;acy;&amp;scy;&amp;scy;, &amp;fcy;&amp;ocy;&amp;tcy;&amp;ocy;, &amp;pcy;&amp;ocy;&amp;dcy;&amp;iecy;&amp;lcy;&amp;kcy;&amp;icy;, &amp;dcy;&amp;acy;&amp;chcy;&amp;acy;, 20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571612"/>
            <a:ext cx="3714776" cy="247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42976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Елочное украшение – Гирлянда </a:t>
            </a:r>
            <a:endParaRPr lang="ru-R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cy;&amp;mcy;&amp;ncy;&amp;icy;&amp;iecy; &amp;shcy;&amp;acy;&amp;bcy;&amp;lcy;&amp;ocy;&amp;ncy;&amp;ycy;-2 &amp;vcy; png &quot; &amp;Dcy;&amp;IEcy;&amp;Tcy;&amp;scy;&amp;a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&amp;Ncy;&amp;ocy;&amp;vcy;&amp;ocy;&amp;gcy;&amp;ocy;&amp;dcy;&amp;ncy;&amp;icy;&amp;iecy; &amp;rcy;&amp;icy;&amp;scy;&amp;ocy;&amp;vcy;&amp;acy;&amp;ncy;&amp;ncy;&amp;ycy;&amp;iecy; &amp;iocy;&amp;lcy;&amp;kcy;&amp;icy; &amp;icy; &amp;iocy;&amp;lcy;&amp;ocy;&amp;chcy;&amp;kcy;&amp;icy; Christmas tree drawing :…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928670"/>
            <a:ext cx="3571900" cy="556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Евгений</cp:lastModifiedBy>
  <cp:revision>5</cp:revision>
  <dcterms:created xsi:type="dcterms:W3CDTF">2015-01-21T17:13:47Z</dcterms:created>
  <dcterms:modified xsi:type="dcterms:W3CDTF">2016-03-30T06:18:41Z</dcterms:modified>
</cp:coreProperties>
</file>