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8134672" cy="1872208"/>
          </a:xfrm>
        </p:spPr>
        <p:txBody>
          <a:bodyPr>
            <a:noAutofit/>
          </a:bodyPr>
          <a:lstStyle/>
          <a:p>
            <a:r>
              <a:rPr lang="ru-RU" sz="2400" dirty="0"/>
              <a:t>Масленица – самый озорной и вкусный весенний праздник. А дети, как известно, лучше взрослых умеют радоваться и веселиться, особенно, если повод для веселья самый блинный праздник – Масленица.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2997107"/>
            <a:ext cx="5760640" cy="37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2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293096"/>
            <a:ext cx="6512511" cy="2225184"/>
          </a:xfrm>
        </p:spPr>
        <p:txBody>
          <a:bodyPr>
            <a:noAutofit/>
          </a:bodyPr>
          <a:lstStyle/>
          <a:p>
            <a:r>
              <a:rPr lang="ru-RU" sz="1700" dirty="0" smtClean="0"/>
              <a:t>Как </a:t>
            </a:r>
            <a:r>
              <a:rPr lang="ru-RU" sz="1700" dirty="0"/>
              <a:t>на масленой неделе</a:t>
            </a:r>
            <a:br>
              <a:rPr lang="ru-RU" sz="1700" dirty="0"/>
            </a:br>
            <a:r>
              <a:rPr lang="ru-RU" sz="1700" dirty="0"/>
              <a:t>Из печи блины летели!</a:t>
            </a:r>
            <a:br>
              <a:rPr lang="ru-RU" sz="1700" dirty="0"/>
            </a:br>
            <a:r>
              <a:rPr lang="ru-RU" sz="1700" dirty="0"/>
              <a:t>С пылу, с жару, из печи,</a:t>
            </a:r>
            <a:br>
              <a:rPr lang="ru-RU" sz="1700" dirty="0"/>
            </a:br>
            <a:r>
              <a:rPr lang="ru-RU" sz="1700" dirty="0"/>
              <a:t>Все румяны, горячи!</a:t>
            </a:r>
            <a:br>
              <a:rPr lang="ru-RU" sz="1700" dirty="0"/>
            </a:br>
            <a:r>
              <a:rPr lang="ru-RU" sz="1700" dirty="0"/>
              <a:t>Масленица, угощай!</a:t>
            </a:r>
            <a:br>
              <a:rPr lang="ru-RU" sz="1700" dirty="0"/>
            </a:br>
            <a:r>
              <a:rPr lang="ru-RU" sz="1700" dirty="0"/>
              <a:t>Всем </a:t>
            </a:r>
            <a:r>
              <a:rPr lang="ru-RU" sz="1700" dirty="0" err="1"/>
              <a:t>блиночков</a:t>
            </a:r>
            <a:r>
              <a:rPr lang="ru-RU" sz="1700" dirty="0"/>
              <a:t> подавай.</a:t>
            </a:r>
            <a:br>
              <a:rPr lang="ru-RU" sz="1700" dirty="0"/>
            </a:br>
            <a:r>
              <a:rPr lang="ru-RU" sz="1700" dirty="0"/>
              <a:t>С пылу, с жару - разбирайте!</a:t>
            </a:r>
            <a:br>
              <a:rPr lang="ru-RU" sz="1700" dirty="0"/>
            </a:br>
            <a:r>
              <a:rPr lang="ru-RU" sz="1700" dirty="0"/>
              <a:t>Похвалить не забывайте.</a:t>
            </a:r>
            <a:r>
              <a:rPr lang="ru-RU" sz="1700" dirty="0"/>
              <a:t/>
            </a:r>
            <a:br>
              <a:rPr lang="ru-RU" sz="1700" dirty="0"/>
            </a:br>
            <a:endParaRPr lang="ru-RU" sz="1700" dirty="0"/>
          </a:p>
        </p:txBody>
      </p:sp>
      <p:pic>
        <p:nvPicPr>
          <p:cNvPr id="1026" name="Picture 2" descr="C:\Users\Ирина\Desktop\Новая папка\Camera\IMG_20160311_0904239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944" y="386011"/>
            <a:ext cx="4632320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65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Масленица – радость на неделю.</a:t>
            </a:r>
            <a:br>
              <a:rPr lang="ru-RU" sz="1800" dirty="0"/>
            </a:br>
            <a:r>
              <a:rPr lang="ru-RU" sz="1800" dirty="0"/>
              <a:t>Игрища, потехи, городки,</a:t>
            </a:r>
            <a:br>
              <a:rPr lang="ru-RU" sz="1800" dirty="0"/>
            </a:br>
            <a:r>
              <a:rPr lang="ru-RU" sz="1800" dirty="0"/>
              <a:t>Девичьи веселые качели,</a:t>
            </a:r>
            <a:br>
              <a:rPr lang="ru-RU" sz="1800" dirty="0"/>
            </a:br>
            <a:r>
              <a:rPr lang="ru-RU" sz="1800" dirty="0"/>
              <a:t>Детвора с припевками, блины</a:t>
            </a:r>
            <a:r>
              <a:rPr lang="ru-RU" sz="1800" dirty="0" smtClean="0"/>
              <a:t>!!</a:t>
            </a:r>
            <a:r>
              <a:rPr lang="en-US" sz="1800" dirty="0"/>
              <a:t>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C:\Users\Ирина\Desktop\Новая папка\Camera\IMG_20160311_0921210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9960" y="404664"/>
            <a:ext cx="4632320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7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6561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Вот </a:t>
            </a:r>
            <a:r>
              <a:rPr lang="ru-RU" sz="2000" dirty="0"/>
              <a:t>приехала сударыня Масленица!</a:t>
            </a:r>
            <a:br>
              <a:rPr lang="ru-RU" sz="2000" dirty="0"/>
            </a:br>
            <a:r>
              <a:rPr lang="ru-RU" sz="2000" dirty="0"/>
              <a:t>Сударыня-барыня Масленица!</a:t>
            </a:r>
            <a:br>
              <a:rPr lang="ru-RU" sz="2000" dirty="0"/>
            </a:br>
            <a:r>
              <a:rPr lang="ru-RU" sz="2000" dirty="0"/>
              <a:t>С сыром, маслом,  и блином,</a:t>
            </a:r>
            <a:br>
              <a:rPr lang="ru-RU" sz="2000" dirty="0"/>
            </a:br>
            <a:r>
              <a:rPr lang="ru-RU" sz="2000" dirty="0"/>
              <a:t>И румяным пирогом!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C:\Users\Ирина\Desktop\Новая папка\Camera\IMG_20160311_0948392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0261" y="188640"/>
            <a:ext cx="3259931" cy="4346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58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06280"/>
            <a:ext cx="6512511" cy="1575048"/>
          </a:xfrm>
        </p:spPr>
        <p:txBody>
          <a:bodyPr>
            <a:normAutofit/>
          </a:bodyPr>
          <a:lstStyle/>
          <a:p>
            <a:r>
              <a:rPr lang="ru-RU" sz="1900" dirty="0"/>
              <a:t>Масленица – старый светлый праздник,</a:t>
            </a:r>
            <a:br>
              <a:rPr lang="ru-RU" sz="1900" dirty="0"/>
            </a:br>
            <a:r>
              <a:rPr lang="ru-RU" sz="1900" dirty="0"/>
              <a:t>Испокон веков любимый на Руси.</a:t>
            </a:r>
            <a:br>
              <a:rPr lang="ru-RU" sz="1900" dirty="0"/>
            </a:br>
            <a:r>
              <a:rPr lang="ru-RU" sz="1900" dirty="0"/>
              <a:t>Прочь зима! Весна стучится в двери,</a:t>
            </a:r>
            <a:br>
              <a:rPr lang="ru-RU" sz="1900" dirty="0"/>
            </a:br>
            <a:r>
              <a:rPr lang="ru-RU" sz="1900" dirty="0"/>
              <a:t>Каравай ей с солью поднеси!</a:t>
            </a:r>
            <a:br>
              <a:rPr lang="ru-RU" sz="1900" dirty="0"/>
            </a:br>
            <a:endParaRPr lang="ru-RU" sz="1900" dirty="0"/>
          </a:p>
        </p:txBody>
      </p:sp>
      <p:pic>
        <p:nvPicPr>
          <p:cNvPr id="4098" name="Picture 2" descr="C:\Users\Ирина\Desktop\Новая папка\Camera\IMG_20160311_0933308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819" y="188640"/>
            <a:ext cx="329436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27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221088"/>
            <a:ext cx="6512511" cy="2225184"/>
          </a:xfrm>
        </p:spPr>
        <p:txBody>
          <a:bodyPr>
            <a:noAutofit/>
          </a:bodyPr>
          <a:lstStyle/>
          <a:p>
            <a:r>
              <a:rPr lang="ru-RU" sz="1800" dirty="0"/>
              <a:t>Я на Масленицу вам</a:t>
            </a:r>
            <a:br>
              <a:rPr lang="ru-RU" sz="1800" dirty="0"/>
            </a:br>
            <a:r>
              <a:rPr lang="ru-RU" sz="1800" dirty="0"/>
              <a:t>Радости желаю,</a:t>
            </a:r>
            <a:br>
              <a:rPr lang="ru-RU" sz="1800" dirty="0"/>
            </a:br>
            <a:r>
              <a:rPr lang="ru-RU" sz="1800" dirty="0"/>
              <a:t>Пусть воздастся по делам</a:t>
            </a:r>
            <a:br>
              <a:rPr lang="ru-RU" sz="1800" dirty="0"/>
            </a:br>
            <a:r>
              <a:rPr lang="ru-RU" sz="1800" dirty="0"/>
              <a:t>И горестей не знайте!</a:t>
            </a:r>
            <a:br>
              <a:rPr lang="ru-RU" sz="1800" dirty="0"/>
            </a:br>
            <a:r>
              <a:rPr lang="ru-RU" sz="1800" dirty="0"/>
              <a:t>Пусть все будет хорошо,</a:t>
            </a:r>
            <a:br>
              <a:rPr lang="ru-RU" sz="1800" dirty="0"/>
            </a:br>
            <a:r>
              <a:rPr lang="ru-RU" sz="1800" dirty="0"/>
              <a:t>Сбудется, что нужно.</a:t>
            </a:r>
            <a:br>
              <a:rPr lang="ru-RU" sz="1800" dirty="0"/>
            </a:br>
            <a:r>
              <a:rPr lang="ru-RU" sz="1800" dirty="0"/>
              <a:t>Чудо-праздник к нам пришел,</a:t>
            </a:r>
            <a:br>
              <a:rPr lang="ru-RU" sz="1800" dirty="0"/>
            </a:br>
            <a:r>
              <a:rPr lang="ru-RU" sz="1800" dirty="0"/>
              <a:t>Отмечайте дружно!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 descr="C:\Users\Ирина\Desktop\Новая папка\Camera\IMG_20160311_0943142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60648"/>
            <a:ext cx="4993032" cy="374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40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16184"/>
            <a:ext cx="6512511" cy="1937152"/>
          </a:xfrm>
        </p:spPr>
        <p:txBody>
          <a:bodyPr>
            <a:noAutofit/>
          </a:bodyPr>
          <a:lstStyle/>
          <a:p>
            <a:r>
              <a:rPr lang="ru-RU" sz="1800" dirty="0"/>
              <a:t>Вот и все. Расправились с зимою.</a:t>
            </a:r>
            <a:br>
              <a:rPr lang="ru-RU" sz="1800" dirty="0"/>
            </a:br>
            <a:r>
              <a:rPr lang="ru-RU" sz="1800" dirty="0"/>
              <a:t>Нам она, злодейка, не нужна.</a:t>
            </a:r>
            <a:br>
              <a:rPr lang="ru-RU" sz="1800" dirty="0"/>
            </a:br>
            <a:r>
              <a:rPr lang="ru-RU" sz="1800" dirty="0"/>
              <a:t>Приходи, весна! Весне дорогу!</a:t>
            </a:r>
            <a:br>
              <a:rPr lang="ru-RU" sz="1800" dirty="0"/>
            </a:br>
            <a:r>
              <a:rPr lang="ru-RU" sz="1800" dirty="0"/>
              <a:t>Ждем тебя, красавица весна!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146" name="Picture 2" descr="C:\Users\Ирина\Desktop\Новая папка\Camera\IMG_20160311_0948519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239" y="260648"/>
            <a:ext cx="5260429" cy="394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155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67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Масленица – самый озорной и вкусный весенний праздник. А дети, как известно, лучше взрослых умеют радоваться и веселиться, особенно, если повод для веселья самый блинный праздник – Масленица.</vt:lpstr>
      <vt:lpstr>Как на масленой неделе Из печи блины летели! С пылу, с жару, из печи, Все румяны, горячи! Масленица, угощай! Всем блиночков подавай. С пылу, с жару - разбирайте! Похвалить не забывайте. </vt:lpstr>
      <vt:lpstr>Масленица – радость на неделю. Игрища, потехи, городки, Девичьи веселые качели, Детвора с припевками, блины!!! </vt:lpstr>
      <vt:lpstr>Вот приехала сударыня Масленица! Сударыня-барыня Масленица! С сыром, маслом,  и блином, И румяным пирогом! </vt:lpstr>
      <vt:lpstr>Масленица – старый светлый праздник, Испокон веков любимый на Руси. Прочь зима! Весна стучится в двери, Каравай ей с солью поднеси! </vt:lpstr>
      <vt:lpstr>Я на Масленицу вам Радости желаю, Пусть воздастся по делам И горестей не знайте! Пусть все будет хорошо, Сбудется, что нужно. Чудо-праздник к нам пришел, Отмечайте дружно! </vt:lpstr>
      <vt:lpstr>Вот и все. Расправились с зимою. Нам она, злодейка, не нужна. Приходи, весна! Весне дорогу! Ждем тебя, красавица весна!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 – самый озорной и вкусный весенний праздник. А дети, как известно, лучше взрослых умеют радоваться и веселиться, особенно, если повод для веселья самый блинный праздник – Масленица.</dc:title>
  <dc:creator>Ирина</dc:creator>
  <cp:lastModifiedBy>Ирина</cp:lastModifiedBy>
  <cp:revision>6</cp:revision>
  <dcterms:created xsi:type="dcterms:W3CDTF">2016-03-11T18:38:28Z</dcterms:created>
  <dcterms:modified xsi:type="dcterms:W3CDTF">2016-03-30T18:21:30Z</dcterms:modified>
</cp:coreProperties>
</file>