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2" autoAdjust="0"/>
    <p:restoredTop sz="95784" autoAdjust="0"/>
  </p:normalViewPr>
  <p:slideViewPr>
    <p:cSldViewPr>
      <p:cViewPr varScale="1">
        <p:scale>
          <a:sx n="72" d="100"/>
          <a:sy n="72" d="100"/>
        </p:scale>
        <p:origin x="-1080" y="-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5AC4-0A2E-4DBB-8BEA-07FA0EB50DF8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BA2E-052B-44D0-A490-02007E74B26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5AC4-0A2E-4DBB-8BEA-07FA0EB50DF8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BA2E-052B-44D0-A490-02007E74B2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5AC4-0A2E-4DBB-8BEA-07FA0EB50DF8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BA2E-052B-44D0-A490-02007E74B2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5AC4-0A2E-4DBB-8BEA-07FA0EB50DF8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BA2E-052B-44D0-A490-02007E74B2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5AC4-0A2E-4DBB-8BEA-07FA0EB50DF8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BA2E-052B-44D0-A490-02007E74B26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5AC4-0A2E-4DBB-8BEA-07FA0EB50DF8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BA2E-052B-44D0-A490-02007E74B2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5AC4-0A2E-4DBB-8BEA-07FA0EB50DF8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BA2E-052B-44D0-A490-02007E74B266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5AC4-0A2E-4DBB-8BEA-07FA0EB50DF8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BA2E-052B-44D0-A490-02007E74B2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5AC4-0A2E-4DBB-8BEA-07FA0EB50DF8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BA2E-052B-44D0-A490-02007E74B2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5AC4-0A2E-4DBB-8BEA-07FA0EB50DF8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BA2E-052B-44D0-A490-02007E74B26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5AC4-0A2E-4DBB-8BEA-07FA0EB50DF8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BA2E-052B-44D0-A490-02007E74B2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EB85AC4-0A2E-4DBB-8BEA-07FA0EB50DF8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D6CBA2E-052B-44D0-A490-02007E74B26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12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Дидактическая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гра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052545"/>
            <a:ext cx="5707157" cy="1544807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Садовые и лесные ягоды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15" y="-171400"/>
            <a:ext cx="9392796" cy="7423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339752" y="1556793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Лесные и садовые ягоды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6820" y="548679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Дидактическая игра</a:t>
            </a:r>
            <a:endParaRPr lang="ru-RU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3789040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Выполнила: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Воспитатель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Максакова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Н. В.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39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1277" y="-1197562"/>
            <a:ext cx="12399901" cy="8505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795" y="2714238"/>
            <a:ext cx="2553222" cy="1914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845731"/>
            <a:ext cx="1676771" cy="1808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365990" y="-58789"/>
            <a:ext cx="2281354" cy="2776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397" y="2820665"/>
            <a:ext cx="2147867" cy="1657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308" y="370682"/>
            <a:ext cx="2305023" cy="1664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029826"/>
            <a:ext cx="2304256" cy="1608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56948"/>
            <a:ext cx="187220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9" y="370682"/>
            <a:ext cx="2088231" cy="1778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081" y="4797152"/>
            <a:ext cx="2165048" cy="1899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706" y="4976666"/>
            <a:ext cx="2464621" cy="1540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503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8.14061E-7 C 0.00938 0.00832 0.02084 0.01572 0.03091 0.02243 C 0.03629 0.0259 0.04011 0.03284 0.04497 0.03746 C 0.05348 0.04533 0.04549 0.03584 0.05625 0.05064 C 0.0592 0.05458 0.06754 0.05805 0.06754 0.05805 C 0.0691 0.06151 0.0717 0.06406 0.07327 0.06753 C 0.07396 0.06915 0.07379 0.07146 0.07466 0.07308 C 0.07917 0.08094 0.08559 0.08626 0.09011 0.09389 C 0.09375 0.10014 0.09549 0.1043 0.10139 0.10684 C 0.11094 0.11956 0.10608 0.11656 0.11407 0.12003 C 0.11736 0.12326 0.12414 0.13321 0.12813 0.13506 C 0.13177 0.13668 0.13559 0.13621 0.13941 0.13691 C 0.15052 0.14431 0.1625 0.14662 0.17466 0.15009 C 0.1842 0.15287 0.19323 0.15795 0.20261 0.16142 C 0.20955 0.16743 0.21667 0.17345 0.22396 0.1783 C 0.22691 0.18409 0.23021 0.18663 0.23386 0.19126 C 0.23681 0.19958 0.23854 0.20236 0.24358 0.20814 C 0.24514 0.20999 0.24792 0.21392 0.24792 0.21392 L 0.26337 0.26457 L -1.94444E-6 -8.14061E-7 Z " pathEditMode="relative" ptsTypes="fffffffffffffffffAAf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5.18964E-6 C 0.01667 -0.00232 0.03282 -0.00556 0.04931 -0.00926 C 0.06233 -0.01203 0.07223 -0.02383 0.08455 -0.02799 C 0.08959 -0.03238 0.09514 -0.03285 0.10001 -0.03747 C 0.10157 -0.03909 0.10278 -0.0414 0.10435 -0.04302 C 0.10799 -0.04695 0.11702 -0.05065 0.11702 -0.05065 C 0.12726 -0.0643 0.11389 -0.04857 0.1283 -0.05806 C 0.14532 -0.06916 0.11928 -0.05921 0.13803 -0.06546 C 0.1448 -0.07239 0.15192 -0.07633 0.15921 -0.08234 C 0.16268 -0.08511 0.16598 -0.08835 0.1691 -0.09182 C 0.17119 -0.09413 0.17258 -0.09737 0.17466 -0.09945 C 0.17778 -0.10246 0.18143 -0.10408 0.18455 -0.10685 C 0.18716 -0.10893 0.18924 -0.11171 0.19167 -0.11425 C 0.19584 -0.12304 0.20139 -0.12998 0.20574 -0.13877 C 0.21042 -0.13807 0.21511 -0.13784 0.2198 -0.13692 C 0.22726 -0.1353 0.23178 -0.12281 0.23664 -0.11633 C 0.23837 -0.10454 0.24202 -0.10385 0.23525 -0.09737 C 0.21563 -0.10223 0.19549 -0.10176 0.17605 -0.09552 C 0.17153 -0.08951 0.17014 -0.08326 0.16476 -0.07864 C 0.15921 -0.05644 0.12883 -0.05065 0.11407 -0.04857 C 0.0981 -0.0414 0.08108 -0.03955 0.06476 -0.03377 C 0.05643 -0.03077 0.04914 -0.02429 0.04098 -0.02059 C 0.03473 -0.01435 0.02622 -0.01018 0.01841 -0.00741 C 0.01372 -0.00579 0.00903 -0.00486 0.00435 -0.00371 C -0.01145 0.00046 -0.00242 -5.18964E-6 5.27778E-6 -5.18964E-6 Z " pathEditMode="relative" ptsTypes="fffffffffffffffffffffffff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1.68363E-6 C 0.00192 0.0104 0.00105 0.02081 0.00556 0.03006 C 0.00695 0.04324 0.00956 0.05481 0.01268 0.06753 C 0.01824 0.08973 0.01008 0.05735 0.01546 0.07886 C 0.01598 0.08071 0.01685 0.08441 0.01685 0.08441 C 0.01876 0.11239 0.02171 0.17299 0.00695 0.20074 C 0.00539 0.20698 -0.00207 0.22433 -0.00572 0.22895 C -0.00989 0.24028 -0.01475 0.24722 -0.01978 0.25717 C -0.02447 0.27613 -0.01648 0.24676 -0.02534 0.26827 C -0.02794 0.27474 -0.02916 0.28214 -0.03107 0.28908 C -0.03211 0.29278 -0.03298 0.29648 -0.03385 0.30018 C -0.03454 0.30273 -0.03697 0.30897 -0.03523 0.30781 C -0.0328 0.3062 -0.03246 0.30134 -0.03107 0.29833 C -0.02812 0.29186 -0.0236 0.28862 -0.01978 0.2833 C -0.01839 0.27775 -0.01527 0.27127 -0.01267 0.26642 C -0.0085 0.25855 -0.0085 0.26364 -0.00572 0.25532 C -0.00138 0.24237 -0.00017 0.2278 0.00556 0.21577 C 0.00904 0.19773 0.0139 0.18108 0.02119 0.16512 C 0.02345 0.15333 0.02154 0.1598 0.02813 0.14639 C 0.029 0.14454 0.03091 0.14084 0.03091 0.14084 C 0.03438 0.12373 0.02952 0.14084 0.03664 0.12951 C 0.03907 0.12558 0.04046 0.12095 0.0422 0.11633 C 0.04515 0.10823 0.04584 0.09875 0.04793 0.09019 C 0.0474 0.07331 0.04897 0.0562 0.04654 0.03954 C 0.04532 0.03168 0.0389 0.03261 0.03525 0.03006 C 0.0323 0.02798 0.0297 0.02474 0.02674 0.02266 C 0.02032 0.01804 0.01355 0.01387 0.00695 0.00948 C -0.00138 0.00393 5.27778E-6 0.00971 5.27778E-6 -1.68363E-6 Z " pathEditMode="relative" ptsTypes="ffffffffffffffffffffffffffff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12303E-7 C -2.5E-6 7.12303E-7 -0.00208 -0.01226 -0.00278 -0.01319 C -0.00538 -0.01665 -0.01736 -0.01943 -0.02101 -0.02082 C -0.03438 -0.0259 -0.04514 -0.03261 -0.05903 -0.03562 C -0.06667 -0.04256 -0.07413 -0.04857 -0.08299 -0.0525 C -0.09358 -0.06661 -0.07604 -0.04441 -0.09149 -0.05828 C -0.09288 -0.05944 -0.09288 -0.06245 -0.09427 -0.06383 C -0.09636 -0.06568 -0.09896 -0.06638 -0.10139 -0.06753 C -0.1132 -0.08418 -0.09427 -0.05874 -0.10833 -0.07331 C -0.10972 -0.0747 -0.11007 -0.07748 -0.11129 -0.07887 C -0.11649 -0.08488 -0.12309 -0.08904 -0.12813 -0.09575 C -0.12969 -0.09783 -0.13056 -0.10107 -0.13229 -0.10315 C -0.1349 -0.10615 -0.13872 -0.10708 -0.1408 -0.11078 C -0.14097 -0.11124 -0.14618 -0.12119 -0.14792 -0.12211 C -0.15 -0.12327 -0.15261 -0.12327 -0.15486 -0.12396 C -0.16493 -0.13368 -0.16875 -0.14177 -0.1816 -0.14455 C -0.19011 -0.15171 -0.19514 -0.16282 -0.20417 -0.16883 C -0.20469 -0.17392 -0.2033 -0.17993 -0.20556 -0.18386 C -0.20729 -0.18687 -0.21129 -0.18502 -0.21406 -0.18571 C -0.21632 -0.1864 -0.21875 -0.1871 -0.22101 -0.18779 C -0.23004 -0.19496 -0.23698 -0.20329 -0.24497 -0.21208 C -0.25 -0.21739 -0.26059 -0.22711 -0.26059 -0.22711 C -0.2632 -0.23728 -0.27014 -0.24098 -0.27465 -0.24954 C -0.27726 -0.26041 -0.28333 -0.26943 -0.28733 -0.27961 C -0.2908 -0.29903 -0.29948 -0.31684 -0.30417 -0.3358 C -0.30538 -0.34737 -0.30625 -0.35639 -0.31129 -0.36587 C -0.31354 -0.37789 -0.3184 -0.3772 -0.32396 -0.3846 C -0.33247 -0.39593 -0.32379 -0.38599 -0.33941 -0.40148 C -0.34097 -0.4031 -0.34184 -0.40611 -0.34358 -0.40726 C -0.34844 -0.4105 -0.35799 -0.41143 -0.36337 -0.41282 C -0.38195 -0.4253 -0.39774 -0.42299 -0.41962 -0.42415 C -0.44549 -0.43085 -0.44115 -0.43039 -0.49011 -0.42415 C -0.49202 -0.42392 -0.48715 -0.42045 -0.48594 -0.41837 C -0.47899 -0.40726 -0.48837 -0.41767 -0.47465 -0.40541 C -0.47327 -0.40403 -0.47031 -0.40148 -0.47031 -0.40148 C -0.46945 -0.39963 -0.46892 -0.39709 -0.46754 -0.39593 C -0.46493 -0.39385 -0.45903 -0.39223 -0.45903 -0.39223 C -0.45764 -0.39108 -0.45642 -0.38946 -0.45486 -0.38853 C -0.45347 -0.38761 -0.45191 -0.38761 -0.4507 -0.38668 C -0.44219 -0.38021 -0.44202 -0.37882 -0.43524 -0.36957 C -0.43281 -0.36633 -0.42952 -0.36471 -0.42674 -0.36217 C -0.42535 -0.36101 -0.42257 -0.35847 -0.42257 -0.35847 C -0.41511 -0.3439 -0.42622 -0.36402 -0.41129 -0.34529 C -0.40538 -0.33788 -0.4092 -0.34297 -0.4 -0.33025 C -0.39757 -0.32701 -0.39323 -0.32817 -0.39011 -0.32655 C -0.3783 -0.32054 -0.37014 -0.31753 -0.35764 -0.31337 C -0.35261 -0.30319 -0.35799 -0.31106 -0.34792 -0.30597 C -0.34636 -0.30504 -0.34514 -0.30319 -0.34358 -0.30204 C -0.33924 -0.29903 -0.3342 -0.29672 -0.32952 -0.29464 C -0.32118 -0.27891 -0.32587 -0.28469 -0.31684 -0.2759 C -0.31163 -0.26573 -0.31458 -0.26504 -0.30695 -0.25532 C -0.30608 -0.25278 -0.30573 -0.24977 -0.30417 -0.24769 C -0.30313 -0.2463 -0.30104 -0.24723 -0.3 -0.24584 C -0.29861 -0.24399 -0.29844 -0.24075 -0.29722 -0.23844 C -0.29254 -0.22919 -0.28351 -0.22433 -0.27604 -0.22156 C -0.27517 -0.22017 -0.27448 -0.21855 -0.27327 -0.21763 C -0.27205 -0.21647 -0.26997 -0.21716 -0.26892 -0.21578 C -0.26788 -0.21439 -0.2684 -0.21184 -0.26754 -0.21022 C -0.26476 -0.20514 -0.25174 -0.18687 -0.24792 -0.18571 C -0.24375 -0.18455 -0.23941 -0.18317 -0.23524 -0.18201 C -0.23056 -0.17808 -0.22865 -0.17276 -0.22396 -0.16883 C -0.21823 -0.16397 -0.21059 -0.16189 -0.20556 -0.15588 C -0.19427 -0.14246 -0.1842 -0.12766 -0.1717 -0.11633 C -0.16754 -0.108 -0.15833 -0.10199 -0.1507 -0.09945 C -0.13629 -0.08719 -0.12552 -0.07447 -0.10833 -0.06938 C -0.10608 -0.06684 -0.10417 -0.0636 -0.10139 -0.06198 C -0.09827 -0.06036 -0.09479 -0.06129 -0.09149 -0.06013 C -0.08767 -0.05898 -0.08403 -0.0562 -0.08021 -0.05458 C -0.07587 -0.04857 -0.07222 -0.04417 -0.06615 -0.0414 C -0.05729 -0.03215 -0.04896 -0.02452 -0.03802 -0.02082 C -0.02899 -0.01758 -0.03837 -0.02012 -0.02952 -0.01504 C -0.02674 -0.01342 -0.02101 -0.01134 -0.02101 -0.01134 C -0.01424 -0.00532 -0.00642 -0.00578 0.00139 -0.00393 C 0.00712 -0.00139 0.02101 0.00555 0.02673 0.00555 L 0.00712 -0.00578 L 0.03108 -0.08835 L -2.5E-6 7.12303E-7 Z " pathEditMode="relative" ptsTypes="fffffffffffffffffffffffffffffffffffffffffffffffffffffffffffffffffffffffffAAAf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9593E-6 C 0.00243 0.01249 0.00451 0.02498 0.00711 0.03747 C 0.00816 0.04256 0.00989 0.0525 0.00989 0.0525 C 0.00954 0.07332 0.01649 0.1242 -5.55556E-7 0.14617 C -0.00226 0.15518 -0.00712 0.16189 -0.0099 0.17068 C -0.01042 0.17253 -0.01094 0.17438 -0.01129 0.17623 C -0.01181 0.17877 -0.01198 0.18155 -0.01268 0.18386 C -0.01337 0.18594 -0.01459 0.18756 -0.01546 0.18941 C -0.0165 0.19196 -0.01754 0.1945 -0.01823 0.19704 C -0.01893 0.19936 -0.0191 0.2019 -0.01962 0.20444 C -0.01997 0.2063 -0.02066 0.20815 -0.02118 0.21 C -0.02292 0.22919 -0.02639 0.23474 -0.03525 0.24954 C -0.03837 0.25463 -0.04497 0.26457 -0.04497 0.26457 C -0.04705 0.27174 -0.04705 0.27498 -0.05209 0.27938 C -0.054 0.28701 -0.05625 0.29048 -0.06059 0.29626 C -0.06459 0.30713 -0.06962 0.31638 -0.07466 0.32632 C -0.07709 0.33627 -0.07518 0.33049 -0.0816 0.34321 C -0.08698 0.35407 -0.0908 0.36749 -0.09584 0.37882 C -0.09896 0.38599 -0.09931 0.38946 -0.10139 0.39778 C -0.10191 0.39963 -0.10278 0.40333 -0.10278 0.40333 C -0.1033 0.41074 -0.10643 0.41883 -0.10417 0.42577 C -0.10296 0.42924 -0.09844 0.42531 -0.09584 0.42392 C -0.07466 0.41282 -0.1066 0.42346 -0.08316 0.41467 C -0.0698 0.40958 -0.05625 0.40796 -0.04358 0.39963 C -0.03941 0.39385 -0.03733 0.38946 -0.0323 0.3846 C -0.02934 0.37836 -0.02552 0.37373 -0.02257 0.36772 C -0.01927 0.34991 -0.02396 0.3698 -0.01684 0.35454 C -0.00695 0.33349 -0.02223 0.35593 -0.00851 0.33765 C -0.00625 0.3291 -0.00521 0.32077 -0.00139 0.31337 C 0.00069 0.30458 0.00104 0.29071 0.00573 0.28493 C 0.00659 0.27984 0.00781 0.27498 0.0085 0.27012 C 0.00902 0.26666 0.00937 0.26388 0.00989 0.26064 C 0.01076 0.25556 0.01267 0.24561 0.01267 0.24561 C 0.01423 0.22503 0.0151 0.19774 0.02395 0.18016 C 0.02639 0.17022 0.02882 0.16027 0.03107 0.1501 C 0.03194 0.1464 0.03385 0.13877 0.03385 0.13877 C 0.03437 0.12304 0.0342 0.10731 0.03524 0.09182 C 0.03593 0.08187 0.04062 0.07008 0.04236 0.0599 C 0.04184 0.04926 0.04323 0.03816 0.04079 0.02799 C 0.03958 0.0229 0.03524 0.02059 0.03246 0.01689 C 0.02882 0.01203 0.02795 0.00671 0.02257 0.0037 C 0.01701 0.0007 0.00989 -0.00046 0.00416 -0.00185 C -0.00539 -0.00439 -0.00834 -0.00624 -0.01962 -0.01133 C -0.02309 -0.01295 -0.01337 -0.00555 -0.0099 -0.00393 C -0.0033 -0.00069 0.01805 0.00463 -5.55556E-7 -3.9593E-6 Z " pathEditMode="relative" ptsTypes="fffffffffffffffffffffffffffffffffffffffffffff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21832E-6 C -0.00625 -0.00416 -0.01216 -0.00902 -0.01841 -0.01318 C -0.025 -0.0222 -0.02414 -0.02567 -0.03386 -0.02822 C -0.0408 -0.03747 -0.04688 -0.04348 -0.05504 -0.05065 C -0.05834 -0.05365 -0.06302 -0.05342 -0.06632 -0.05643 C -0.0691 -0.05874 -0.07118 -0.06152 -0.07466 -0.06198 C -0.08212 -0.06291 -0.08976 -0.06314 -0.09723 -0.06383 C -0.11927 -0.06314 -0.14132 -0.06383 -0.16337 -0.06198 C -0.16476 -0.06198 -0.16511 -0.05921 -0.16632 -0.05828 C -0.16858 -0.05666 -0.17101 -0.0562 -0.17327 -0.05458 C -0.17622 -0.0525 -0.18177 -0.04695 -0.18177 -0.04695 C -0.18559 -0.03932 -0.18802 -0.04232 -0.19167 -0.03585 C -0.19375 -0.03215 -0.19445 -0.02706 -0.19723 -0.02451 C -0.2 -0.02197 -0.20243 -0.01827 -0.20573 -0.01688 C -0.20712 -0.01619 -0.20868 -0.01596 -0.2099 -0.01503 C -0.21285 -0.01295 -0.21546 -0.00995 -0.21841 -0.00763 C -0.22066 -0.00578 -0.22535 -0.00208 -0.22535 -0.00208 C -0.22778 0.00231 -0.23004 0.00671 -0.23247 0.0111 C -0.23386 0.01364 -0.23664 0.01873 -0.23664 0.01873 C -0.23768 0.02289 -0.24254 0.03931 -0.23525 0.03931 C -0.22986 0.03931 -0.22865 0.02752 -0.22396 0.02428 C -0.21355 0.01734 -0.20174 0.01226 -0.19028 0.00925 C -0.18889 0.00809 -0.18716 0.00717 -0.18594 0.00555 C -0.18473 0.00393 -0.18455 0.00139 -0.18316 4.21832E-6 C -0.17639 -0.00648 -0.16459 -0.01041 -0.15643 -0.01318 C -0.1408 -0.02706 -0.1224 -0.02798 -0.10434 -0.03007 C -0.07622 -0.02891 -0.04792 -0.02822 -0.0198 -0.02637 C -0.01337 -0.0259 -0.01059 -0.01688 -0.00712 -0.01133 C -0.00469 -0.00763 1.11111E-6 4.21832E-6 1.11111E-6 4.21832E-6 Z " pathEditMode="relative" ptsTypes="fffffffffffffffffffffffffffff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6.91027E-6 C 0.00972 -0.0044 0.01528 -0.01596 0.02118 -0.02637 C 0.02465 -0.03261 0.02986 -0.03585 0.03385 -0.0414 C 0.03594 -0.04996 0.04045 -0.05435 0.04375 -0.06198 C 0.04653 -0.06823 0.04757 -0.0747 0.05069 -0.08072 C 0.05347 -0.09575 0.05694 -0.11078 0.06337 -0.12396 C 0.0651 -0.13322 0.06927 -0.13715 0.07187 -0.1464 C 0.07396 -0.16328 0.07882 -0.18155 0.08455 -0.19705 C 0.08733 -0.21555 0.09583 -0.2278 0.10417 -0.24214 C 0.10781 -0.25972 0.11406 -0.26596 0.12257 -0.28146 C 0.12795 -0.2914 0.12604 -0.29718 0.13524 -0.30019 C 0.14236 -0.29834 0.15035 -0.29973 0.15642 -0.29464 C 0.15868 -0.29279 0.15486 -0.28793 0.15347 -0.28516 C 0.15035 -0.27891 0.14618 -0.27359 0.14219 -0.26828 C 0.14045 -0.26157 0.13837 -0.25694 0.13524 -0.25139 C 0.13316 -0.24769 0.12951 -0.24029 0.12951 -0.24029 C 0.12708 -0.23058 0.12639 -0.22665 0.12118 -0.21948 C 0.1191 -0.21092 0.11337 -0.20352 0.10851 -0.19705 C 0.10764 -0.19334 0.1066 -0.18941 0.10573 -0.18571 C 0.10451 -0.18063 0.09861 -0.17276 0.09861 -0.17276 C 0.09635 -0.15981 0.09149 -0.14663 0.08455 -0.13692 C 0.08368 -0.13391 0.08299 -0.13067 0.08177 -0.12766 C 0.08108 -0.12558 0.07951 -0.1242 0.07882 -0.12211 C 0.07604 -0.11379 0.07587 -0.10546 0.07187 -0.0976 C 0.06996 -0.08696 0.06545 -0.08072 0.06198 -0.07124 C 0.05555 -0.05366 0.04531 -0.03655 0.03663 -0.02059 C 0.03351 -0.00787 0.02517 0.00508 0.01545 0.00925 C 0.00555 0.01826 -0.00382 0.02173 -0.01545 0.02428 C -0.01736 0.02543 -0.01927 0.02682 -0.02118 0.02798 C -0.02257 0.02867 -0.02535 0.03006 -0.02535 0.03006 L 0.01406 -0.00764 L 2.77778E-6 -6.91027E-6 Z " pathEditMode="relative" ptsTypes="fffffffffffffffffffffffffffffAAf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8.6124E-6 C 0.00017 -0.00209 0.00312 -0.02429 0.00417 -0.02637 C 0.00503 -0.02799 0.00712 -0.02753 0.00851 -0.02822 C 0.01406 -0.03562 0.02066 -0.04071 0.02812 -0.04325 C 0.02951 -0.04441 0.0309 -0.04603 0.03246 -0.04695 C 0.03385 -0.04788 0.03542 -0.04788 0.03663 -0.0488 C 0.03976 -0.05135 0.04184 -0.05597 0.04514 -0.05828 C 0.04861 -0.0606 0.05521 -0.06245 0.0592 -0.06383 C 0.06979 -0.07332 0.08767 -0.07309 0.1 -0.07517 C 0.10972 -0.07956 0.10573 -0.07771 0.11267 -0.08072 C 0.11319 -0.08095 0.12656 -0.08349 0.13073 -0.08627 C 0.13646 -0.08997 0.14028 -0.09367 0.14653 -0.09575 C 0.15364 -0.10199 0.15937 -0.10801 0.16753 -0.11078 C 0.16857 -0.11194 0.16927 -0.11379 0.17048 -0.11448 C 0.17222 -0.11564 0.17448 -0.11495 0.17604 -0.11633 C 0.18333 -0.12281 0.18316 -0.12766 0.19149 -0.13137 C 0.1993 -0.13946 0.20729 -0.14362 0.21545 -0.1501 C 0.22656 -0.15889 0.22864 -0.16166 0.2408 -0.16698 C 0.24496 -0.17531 0.24844 -0.17484 0.25486 -0.17831 C 0.27135 -0.18733 0.28646 -0.20051 0.30417 -0.2063 C 0.30538 -0.20768 0.30694 -0.2093 0.30833 -0.21023 C 0.31059 -0.21138 0.31337 -0.21069 0.31545 -0.21208 C 0.3316 -0.22295 0.30694 -0.21346 0.32517 -0.21948 C 0.34479 -0.23243 0.36423 -0.24376 0.38594 -0.24769 C 0.40312 -0.25532 0.42101 -0.26041 0.43941 -0.26272 C 0.45208 -0.26689 0.44705 -0.26481 0.45469 -0.26828 C 0.41562 -0.30297 0.37882 -0.26781 0.34357 -0.25509 C 0.33871 -0.25093 0.33489 -0.24954 0.32934 -0.24769 C 0.32274 -0.24307 0.31562 -0.23567 0.30833 -0.23266 C 0.30573 -0.2315 0.30278 -0.23012 0.29982 -0.22896 C 0.29861 -0.22827 0.29566 -0.22711 0.29566 -0.22711 C 0.29444 -0.22572 0.29305 -0.22433 0.29149 -0.22318 C 0.2901 -0.22225 0.28837 -0.22248 0.28732 -0.22133 C 0.27708 -0.21231 0.28889 -0.21832 0.27882 -0.21393 C 0.27153 -0.20745 0.26302 -0.20606 0.25625 -0.19704 C 0.25017 -0.18895 0.23871 -0.1797 0.2309 -0.17461 C 0.22639 -0.16536 0.21979 -0.16698 0.21267 -0.16143 C 0.1993 -0.15125 0.21649 -0.16397 0.20555 -0.1538 C 0.19288 -0.142 0.17535 -0.12489 0.16059 -0.12003 C 0.15312 -0.11356 0.14687 -0.11101 0.13802 -0.10708 C 0.13298 -0.10477 0.12639 -0.09876 0.12118 -0.09575 C 0.1118 -0.0902 0.10121 -0.08673 0.09149 -0.08257 C 0.08246 -0.07355 0.07673 -0.06823 0.06614 -0.06383 C 0.05903 -0.05435 0.04878 -0.04996 0.03941 -0.0451 C 0.03785 -0.04418 0.0368 -0.04233 0.03524 -0.0414 C 0.03385 -0.04048 0.03229 -0.04001 0.0309 -0.03932 C 0.02014 -0.02498 0.00417 -0.01943 -0.0099 -0.01319 C -0.01129 -0.01134 -0.0125 -0.00902 -0.01406 -0.00764 C -0.01528 -0.00648 -0.0184 -0.00556 -0.0184 -0.00556 L -0.07188 0.0074 L 0.01128 -0.00556 L 2.5E-6 -8.6124E-6 Z " pathEditMode="relative" ptsTypes="ffffffffffffffffffffffffffffffffffffffffffffffffAAAf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25144"/>
            <a:ext cx="6781800" cy="1600200"/>
          </a:xfrm>
        </p:spPr>
        <p:txBody>
          <a:bodyPr/>
          <a:lstStyle/>
          <a:p>
            <a:r>
              <a:rPr lang="ru-RU" dirty="0" smtClean="0"/>
              <a:t>Молодец!!!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" y="1"/>
            <a:ext cx="9134489" cy="6858000"/>
          </a:xfrm>
        </p:spPr>
      </p:pic>
    </p:spTree>
    <p:extLst>
      <p:ext uri="{BB962C8B-B14F-4D97-AF65-F5344CB8AC3E}">
        <p14:creationId xmlns:p14="http://schemas.microsoft.com/office/powerpoint/2010/main" val="429178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128</TotalTime>
  <Words>22</Words>
  <Application>Microsoft Office PowerPoint</Application>
  <PresentationFormat>Экран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NewsPrint</vt:lpstr>
      <vt:lpstr>Дидактическая игра</vt:lpstr>
      <vt:lpstr>Презентация PowerPoint</vt:lpstr>
      <vt:lpstr>Молодец!!!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</dc:title>
  <dc:creator>Eugene</dc:creator>
  <cp:lastModifiedBy>Eugene</cp:lastModifiedBy>
  <cp:revision>13</cp:revision>
  <dcterms:created xsi:type="dcterms:W3CDTF">2015-04-01T15:32:53Z</dcterms:created>
  <dcterms:modified xsi:type="dcterms:W3CDTF">2016-03-25T12:22:56Z</dcterms:modified>
</cp:coreProperties>
</file>