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5F84-9D45-46FC-A69C-B87E8D9A3882}" type="datetimeFigureOut">
              <a:rPr lang="ru-RU" smtClean="0"/>
              <a:t>ср 30.03.16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CF7-8E6A-4CF4-90BF-C36EC3BCE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5F84-9D45-46FC-A69C-B87E8D9A3882}" type="datetimeFigureOut">
              <a:rPr lang="ru-RU" smtClean="0"/>
              <a:t>ср 30.03.16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CF7-8E6A-4CF4-90BF-C36EC3BCE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5F84-9D45-46FC-A69C-B87E8D9A3882}" type="datetimeFigureOut">
              <a:rPr lang="ru-RU" smtClean="0"/>
              <a:t>ср 30.03.16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CF7-8E6A-4CF4-90BF-C36EC3BCE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6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5F84-9D45-46FC-A69C-B87E8D9A3882}" type="datetimeFigureOut">
              <a:rPr lang="ru-RU" smtClean="0"/>
              <a:t>ср 30.03.16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CF7-8E6A-4CF4-90BF-C36EC3BCE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9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5F84-9D45-46FC-A69C-B87E8D9A3882}" type="datetimeFigureOut">
              <a:rPr lang="ru-RU" smtClean="0"/>
              <a:t>ср 30.03.16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CF7-8E6A-4CF4-90BF-C36EC3BCE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42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5F84-9D45-46FC-A69C-B87E8D9A3882}" type="datetimeFigureOut">
              <a:rPr lang="ru-RU" smtClean="0"/>
              <a:t>ср 30.03.16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CF7-8E6A-4CF4-90BF-C36EC3BCE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2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5F84-9D45-46FC-A69C-B87E8D9A3882}" type="datetimeFigureOut">
              <a:rPr lang="ru-RU" smtClean="0"/>
              <a:t>ср 30.03.16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CF7-8E6A-4CF4-90BF-C36EC3BCE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2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5F84-9D45-46FC-A69C-B87E8D9A3882}" type="datetimeFigureOut">
              <a:rPr lang="ru-RU" smtClean="0"/>
              <a:t>ср 30.03.16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CF7-8E6A-4CF4-90BF-C36EC3BCE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5F84-9D45-46FC-A69C-B87E8D9A3882}" type="datetimeFigureOut">
              <a:rPr lang="ru-RU" smtClean="0"/>
              <a:t>ср 30.03.16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CF7-8E6A-4CF4-90BF-C36EC3BCE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3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5F84-9D45-46FC-A69C-B87E8D9A3882}" type="datetimeFigureOut">
              <a:rPr lang="ru-RU" smtClean="0"/>
              <a:t>ср 30.03.16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CF7-8E6A-4CF4-90BF-C36EC3BCE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5F84-9D45-46FC-A69C-B87E8D9A3882}" type="datetimeFigureOut">
              <a:rPr lang="ru-RU" smtClean="0"/>
              <a:t>ср 30.03.16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2CF7-8E6A-4CF4-90BF-C36EC3BCE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4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95F84-9D45-46FC-A69C-B87E8D9A3882}" type="datetimeFigureOut">
              <a:rPr lang="ru-RU" smtClean="0"/>
              <a:t>ср 30.03.16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D2CF7-8E6A-4CF4-90BF-C36EC3BCE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2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01.ru/files/users/images/b1/26/b126326b0900094759bb17a6bb7dd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" y="174941"/>
            <a:ext cx="8028305" cy="64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11540" y="499795"/>
            <a:ext cx="31470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Космос всегда интересовал человека. Есть ли воздух на других планетах? Есть ли жизнь?</a:t>
            </a:r>
          </a:p>
        </p:txBody>
      </p:sp>
    </p:spTree>
    <p:extLst>
      <p:ext uri="{BB962C8B-B14F-4D97-AF65-F5344CB8AC3E}">
        <p14:creationId xmlns:p14="http://schemas.microsoft.com/office/powerpoint/2010/main" val="14521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983" y="182880"/>
            <a:ext cx="8059120" cy="47548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" y="1"/>
            <a:ext cx="419945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И вот ученые под руководством конструктора </a:t>
            </a:r>
            <a:endParaRPr lang="ru-RU" sz="4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 Королева изобрели первый спутник, установили на нем приборы, запустили в космическое пространство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023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" y="165734"/>
            <a:ext cx="7258050" cy="52880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44740" y="165734"/>
            <a:ext cx="47472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Ученые решили повторить полет, но уже с живыми существами на борту – это были две собаки лайки: Белка и Стрелка, которые благополучно возвратились на землю.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6293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880" y="1"/>
            <a:ext cx="5151120" cy="683514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12 апреля 1961 года мечта эта сбылась. Впервые в мире космонавт Юрий Гагарин совершил полет вокруг Земли на корабле «Восток». Это было огромным радостным событием не только для нашей страны, но и для всего человечества</a:t>
            </a:r>
            <a:endParaRPr lang="ru-RU" sz="4000" dirty="0"/>
          </a:p>
        </p:txBody>
      </p:sp>
      <p:pic>
        <p:nvPicPr>
          <p:cNvPr id="2050" name="Picture 2" descr="http://sch2092uv.mskobr.ru/images/cms/data/c6aded24ecfb26b7852dea644106b6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" y="1"/>
            <a:ext cx="6802467" cy="60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72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осмический корабль «ВОСТ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86214"/>
            <a:ext cx="8590915" cy="64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8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осмонавт Герман Ти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33825"/>
            <a:ext cx="4937760" cy="65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55080" y="233825"/>
            <a:ext cx="5623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Вскоре подвиг Гагарина повторил второй космонавт Г. Титов, а затем уже экипажи космонавтов стали увеличиваться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263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90678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6" y="205741"/>
            <a:ext cx="6788294" cy="66522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17080" y="447050"/>
            <a:ext cx="426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Космонавты во время полета видят и наблюдают очень много интересного и много работают.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644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137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12 апреля 1961 года мечта эта сбылась. Впервые в мире космонавт Юрий Гагарин совершил полет вокруг Земли на корабле «Восток». Это было огромным радостным событием не только для нашей страны, но и для всего человечества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Гузенко</dc:creator>
  <cp:lastModifiedBy>Елена Гузенко</cp:lastModifiedBy>
  <cp:revision>33</cp:revision>
  <dcterms:created xsi:type="dcterms:W3CDTF">2016-03-23T14:36:55Z</dcterms:created>
  <dcterms:modified xsi:type="dcterms:W3CDTF">2016-03-30T16:34:04Z</dcterms:modified>
</cp:coreProperties>
</file>