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60" r:id="rId3"/>
    <p:sldId id="264" r:id="rId4"/>
    <p:sldId id="265" r:id="rId5"/>
    <p:sldId id="266" r:id="rId6"/>
    <p:sldId id="261" r:id="rId7"/>
    <p:sldId id="267" r:id="rId8"/>
    <p:sldId id="269" r:id="rId9"/>
    <p:sldId id="270" r:id="rId10"/>
    <p:sldId id="271" r:id="rId11"/>
    <p:sldId id="272" r:id="rId12"/>
    <p:sldId id="268" r:id="rId13"/>
    <p:sldId id="273" r:id="rId14"/>
    <p:sldId id="274" r:id="rId15"/>
    <p:sldId id="276" r:id="rId16"/>
    <p:sldId id="277" r:id="rId17"/>
    <p:sldId id="275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09" autoAdjust="0"/>
  </p:normalViewPr>
  <p:slideViewPr>
    <p:cSldViewPr>
      <p:cViewPr>
        <p:scale>
          <a:sx n="53" d="100"/>
          <a:sy n="53" d="100"/>
        </p:scale>
        <p:origin x="-816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FDF69-F59D-43C6-8876-D69BDC0F9BB6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3DC6E-F9ED-48A3-9507-44997FF3B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06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3DC6E-F9ED-48A3-9507-44997FF3B481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slide" Target="slide15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3.jpeg"/><Relationship Id="rId4" Type="http://schemas.openxmlformats.org/officeDocument/2006/relationships/slide" Target="slide4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9.xml"/><Relationship Id="rId7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12.xm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9759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Угадай слова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 звуком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endParaRPr lang="ru-RU" sz="5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12" y="4143380"/>
            <a:ext cx="2552688" cy="20002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Чистякова Н.В.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 верный </a:t>
            </a:r>
            <a:r>
              <a:rPr lang="ru-RU" dirty="0" smtClean="0">
                <a:hlinkClick r:id="rId2" action="ppaction://hlinksldjump"/>
              </a:rPr>
              <a:t>ответ!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2" action="ppaction://hlinksldjump"/>
              </a:rPr>
              <a:t>Верно это крот!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857364"/>
            <a:ext cx="57150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857364"/>
            <a:ext cx="57150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1857364"/>
            <a:ext cx="57150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28794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071802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643306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786314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Синий кит - Газета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14290"/>
            <a:ext cx="2571768" cy="2082864"/>
          </a:xfrm>
          <a:prstGeom prst="rect">
            <a:avLst/>
          </a:prstGeom>
          <a:noFill/>
        </p:spPr>
      </p:pic>
      <p:pic>
        <p:nvPicPr>
          <p:cNvPr id="1028" name="Picture 4" descr="Изображение:645 - Валидол от кротов - Независимый портал города Харовска &quot;Харовчане.рф&quot;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643182"/>
            <a:ext cx="2428892" cy="1616731"/>
          </a:xfrm>
          <a:prstGeom prst="rect">
            <a:avLst/>
          </a:prstGeom>
          <a:noFill/>
        </p:spPr>
      </p:pic>
      <p:pic>
        <p:nvPicPr>
          <p:cNvPr id="1032" name="Picture 8" descr="Как снести с дороги тех, кто не пропускает меня в ряд? - на городском сайте Тамбова - tamboff.ru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214290"/>
            <a:ext cx="2534839" cy="1662101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1785918" y="457200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одевают строители на голову для  безопасности?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928794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7173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143240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000232" y="25003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571736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143240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786182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pic>
        <p:nvPicPr>
          <p:cNvPr id="38" name="Picture 2" descr="Куры &quot; Страница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4357694"/>
            <a:ext cx="235745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 верный </a:t>
            </a:r>
            <a:r>
              <a:rPr lang="ru-RU" dirty="0" smtClean="0">
                <a:hlinkClick r:id="rId2" action="ppaction://hlinksldjump"/>
              </a:rPr>
              <a:t>ответ!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2" action="ppaction://hlinksldjump"/>
              </a:rPr>
              <a:t>Верно</a:t>
            </a:r>
            <a:r>
              <a:rPr lang="ru-RU" baseline="0" dirty="0" smtClean="0">
                <a:hlinkClick r:id="rId2" action="ppaction://hlinksldjump"/>
              </a:rPr>
              <a:t> </a:t>
            </a:r>
            <a:r>
              <a:rPr lang="ru-RU" dirty="0" smtClean="0">
                <a:hlinkClick r:id="rId2" action="ppaction://hlinksldjump"/>
              </a:rPr>
              <a:t>это каска!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857364"/>
            <a:ext cx="57150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857364"/>
            <a:ext cx="57150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1857364"/>
            <a:ext cx="57150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28794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071802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643306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786314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Синий кит - Газета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14290"/>
            <a:ext cx="2571768" cy="2082864"/>
          </a:xfrm>
          <a:prstGeom prst="rect">
            <a:avLst/>
          </a:prstGeom>
          <a:noFill/>
        </p:spPr>
      </p:pic>
      <p:pic>
        <p:nvPicPr>
          <p:cNvPr id="1028" name="Picture 4" descr="Изображение:645 - Валидол от кротов - Независимый портал города Харовска &quot;Харовчане.рф&quot;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643182"/>
            <a:ext cx="2428892" cy="1616731"/>
          </a:xfrm>
          <a:prstGeom prst="rect">
            <a:avLst/>
          </a:prstGeom>
          <a:noFill/>
        </p:spPr>
      </p:pic>
      <p:pic>
        <p:nvPicPr>
          <p:cNvPr id="1032" name="Picture 8" descr="Как снести с дороги тех, кто не пропускает меня в ряд? - на городском сайте Тамбова - tamboff.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214290"/>
            <a:ext cx="2534839" cy="1662101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1857356" y="4643446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Клохчет, квохчет</a:t>
            </a:r>
            <a:br>
              <a:rPr lang="ru-RU" dirty="0" smtClean="0"/>
            </a:br>
            <a:r>
              <a:rPr lang="ru-RU" dirty="0" smtClean="0"/>
              <a:t>Детей созывает, </a:t>
            </a:r>
            <a:br>
              <a:rPr lang="ru-RU" dirty="0" smtClean="0"/>
            </a:br>
            <a:r>
              <a:rPr lang="ru-RU" dirty="0" smtClean="0"/>
              <a:t>Всех под крыло собирает.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928794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7173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143240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000232" y="25003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571736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143240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786182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pic>
        <p:nvPicPr>
          <p:cNvPr id="38" name="Picture 2" descr="Куры &quot; Страница 3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4357694"/>
            <a:ext cx="2357454" cy="2000264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2071670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643174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3286116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786182" y="314324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357686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 верный </a:t>
            </a:r>
            <a:r>
              <a:rPr lang="ru-RU" dirty="0" smtClean="0">
                <a:hlinkClick r:id="rId2" action="ppaction://hlinksldjump"/>
              </a:rPr>
              <a:t>ответ!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2" action="ppaction://hlinksldjump"/>
              </a:rPr>
              <a:t>Верно это курица!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857364"/>
            <a:ext cx="57150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857364"/>
            <a:ext cx="57150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1857364"/>
            <a:ext cx="57150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28794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071802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643306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786314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Синий кит - Газета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14290"/>
            <a:ext cx="2571768" cy="2082864"/>
          </a:xfrm>
          <a:prstGeom prst="rect">
            <a:avLst/>
          </a:prstGeom>
          <a:noFill/>
        </p:spPr>
      </p:pic>
      <p:pic>
        <p:nvPicPr>
          <p:cNvPr id="1028" name="Picture 4" descr="Изображение:645 - Валидол от кротов - Независимый портал города Харовска &quot;Харовчане.рф&quot;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643182"/>
            <a:ext cx="2428892" cy="1616731"/>
          </a:xfrm>
          <a:prstGeom prst="rect">
            <a:avLst/>
          </a:prstGeom>
          <a:noFill/>
        </p:spPr>
      </p:pic>
      <p:pic>
        <p:nvPicPr>
          <p:cNvPr id="1032" name="Picture 8" descr="Как снести с дороги тех, кто не пропускает меня в ряд? - на городском сайте Тамбова - tamboff.ru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214290"/>
            <a:ext cx="2534839" cy="1662101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1857356" y="4572008"/>
            <a:ext cx="364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Молодец!</a:t>
            </a:r>
            <a:endParaRPr lang="ru-RU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1928794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7173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143240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000232" y="25003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571736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143240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786182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pic>
        <p:nvPicPr>
          <p:cNvPr id="38" name="Picture 2" descr="Куры &quot; Страница 3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4357694"/>
            <a:ext cx="2357454" cy="2000264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2071670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643174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3286116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786182" y="314324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357686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000232" y="37147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2571736" y="37147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3214678" y="37147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3714744" y="3714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4286248" y="3714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ц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857752" y="3714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857364"/>
            <a:ext cx="57150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857364"/>
            <a:ext cx="57150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1857364"/>
            <a:ext cx="57150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28794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071802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643306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786314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Синий кит - Газета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14290"/>
            <a:ext cx="2571768" cy="2082864"/>
          </a:xfrm>
          <a:prstGeom prst="rect">
            <a:avLst/>
          </a:prstGeom>
          <a:noFill/>
        </p:spPr>
      </p:pic>
      <p:pic>
        <p:nvPicPr>
          <p:cNvPr id="1028" name="Picture 4" descr="Изображение:645 - Валидол от кротов - Независимый портал города Харовска &quot;Харовчане.рф&quot;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2643182"/>
            <a:ext cx="2428892" cy="1616731"/>
          </a:xfrm>
          <a:prstGeom prst="rect">
            <a:avLst/>
          </a:prstGeom>
          <a:noFill/>
        </p:spPr>
      </p:pic>
      <p:pic>
        <p:nvPicPr>
          <p:cNvPr id="1032" name="Picture 8" descr="Как снести с дороги тех, кто не пропускает меня в ряд? - на городском сайте Тамбова - tamboff.ru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214290"/>
            <a:ext cx="2534839" cy="1662101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1785918" y="4572008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 взрежет волны, словно крейсер,</a:t>
            </a:r>
            <a:br>
              <a:rPr lang="ru-RU" dirty="0" smtClean="0"/>
            </a:br>
            <a:r>
              <a:rPr lang="ru-RU" dirty="0" smtClean="0"/>
              <a:t>Разгонит их блестящий строй,</a:t>
            </a:r>
            <a:br>
              <a:rPr lang="ru-RU" dirty="0" smtClean="0"/>
            </a:br>
            <a:r>
              <a:rPr lang="ru-RU" dirty="0" smtClean="0"/>
              <a:t>То, словно вынырнувший гейзер,</a:t>
            </a:r>
            <a:br>
              <a:rPr lang="ru-RU" dirty="0" smtClean="0"/>
            </a:br>
            <a:r>
              <a:rPr lang="ru-RU" dirty="0" smtClean="0"/>
              <a:t>Сверкнёт дымящейся струёй.</a:t>
            </a:r>
            <a:endParaRPr lang="ru-RU" dirty="0"/>
          </a:p>
        </p:txBody>
      </p:sp>
      <p:pic>
        <p:nvPicPr>
          <p:cNvPr id="27" name="Picture 2" descr="Куры &quot; Страница 3">
            <a:hlinkClick r:id="rId8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6500826" y="4500570"/>
            <a:ext cx="2030410" cy="2030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 верный</a:t>
            </a:r>
            <a:r>
              <a:rPr lang="ru-RU" dirty="0" smtClean="0">
                <a:hlinkClick r:id="rId2" action="ppaction://hlinksldjump"/>
              </a:rPr>
              <a:t>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 верный </a:t>
            </a:r>
            <a:r>
              <a:rPr lang="ru-RU" dirty="0" smtClean="0">
                <a:hlinkClick r:id="rId2" action="ppaction://hlinksldjump"/>
              </a:rPr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 верный </a:t>
            </a:r>
            <a:r>
              <a:rPr lang="ru-RU" dirty="0" smtClean="0">
                <a:hlinkClick r:id="rId2" action="ppaction://hlinksldjump"/>
              </a:rPr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Верно это кит!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Синий кит - Газета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21060" y="1447800"/>
            <a:ext cx="5927429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60007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857364"/>
            <a:ext cx="57150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857364"/>
            <a:ext cx="57150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1857364"/>
            <a:ext cx="57150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2428868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3000372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28794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071802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643306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786314" y="3571876"/>
            <a:ext cx="571504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Синий кит - Газета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14290"/>
            <a:ext cx="2571768" cy="2082864"/>
          </a:xfrm>
          <a:prstGeom prst="rect">
            <a:avLst/>
          </a:prstGeom>
          <a:noFill/>
        </p:spPr>
      </p:pic>
      <p:pic>
        <p:nvPicPr>
          <p:cNvPr id="1028" name="Picture 4" descr="Изображение:645 - Валидол от кротов - Независимый портал города Харовска &quot;Харовчане.рф&quot;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2643182"/>
            <a:ext cx="2428892" cy="1616731"/>
          </a:xfrm>
          <a:prstGeom prst="rect">
            <a:avLst/>
          </a:prstGeom>
          <a:noFill/>
        </p:spPr>
      </p:pic>
      <p:pic>
        <p:nvPicPr>
          <p:cNvPr id="1032" name="Picture 8" descr="Как снести с дороги тех, кто не пропускает меня в ряд? - на городском сайте Тамбова - tamboff.ru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0430" y="214290"/>
            <a:ext cx="2534839" cy="1662101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2000232" y="4500570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одежде богатой, </a:t>
            </a:r>
            <a:br>
              <a:rPr lang="ru-RU" dirty="0" smtClean="0"/>
            </a:br>
            <a:r>
              <a:rPr lang="ru-RU" dirty="0" smtClean="0"/>
              <a:t>А сам слеповатый, </a:t>
            </a:r>
            <a:br>
              <a:rPr lang="ru-RU" dirty="0" smtClean="0"/>
            </a:br>
            <a:r>
              <a:rPr lang="ru-RU" dirty="0" smtClean="0"/>
              <a:t>Живет без оконца, </a:t>
            </a:r>
            <a:br>
              <a:rPr lang="ru-RU" dirty="0" smtClean="0"/>
            </a:br>
            <a:r>
              <a:rPr lang="ru-RU" dirty="0" smtClean="0"/>
              <a:t>Не видит он солнца.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57173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214678" y="19288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pic>
        <p:nvPicPr>
          <p:cNvPr id="21506" name="Picture 2" descr="Куры &quot; Страница 3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57950" y="4286256"/>
            <a:ext cx="235745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 верный </a:t>
            </a:r>
            <a:r>
              <a:rPr lang="ru-RU" dirty="0" smtClean="0">
                <a:hlinkClick r:id="rId2" action="ppaction://hlinksldjump"/>
              </a:rPr>
              <a:t>ответ!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 верный </a:t>
            </a:r>
            <a:r>
              <a:rPr lang="ru-RU" dirty="0" smtClean="0">
                <a:hlinkClick r:id="rId2" action="ppaction://hlinksldjump"/>
              </a:rPr>
              <a:t>ответ!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118</Words>
  <Application>Microsoft Office PowerPoint</Application>
  <PresentationFormat>Экран (4:3)</PresentationFormat>
  <Paragraphs>60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Угадай слова со звуком К </vt:lpstr>
      <vt:lpstr>Презентация PowerPoint</vt:lpstr>
      <vt:lpstr>Не верный ответ</vt:lpstr>
      <vt:lpstr>Не верный ответ</vt:lpstr>
      <vt:lpstr>Не верный ответ</vt:lpstr>
      <vt:lpstr>Верно это кит! </vt:lpstr>
      <vt:lpstr>Презентация PowerPoint</vt:lpstr>
      <vt:lpstr>Не верный ответ! </vt:lpstr>
      <vt:lpstr>Не верный ответ! </vt:lpstr>
      <vt:lpstr>Не верный ответ! </vt:lpstr>
      <vt:lpstr>Верно это крот!</vt:lpstr>
      <vt:lpstr>Презентация PowerPoint</vt:lpstr>
      <vt:lpstr>Не верный ответ!</vt:lpstr>
      <vt:lpstr>Верно это каска!</vt:lpstr>
      <vt:lpstr>Презентация PowerPoint</vt:lpstr>
      <vt:lpstr>Не верный ответ!</vt:lpstr>
      <vt:lpstr>Верно это курица!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Угадай слова на букву К</dc:title>
  <dc:creator>Преподаватель УрГПУ</dc:creator>
  <cp:lastModifiedBy>Надежда</cp:lastModifiedBy>
  <cp:revision>28</cp:revision>
  <dcterms:created xsi:type="dcterms:W3CDTF">2015-03-05T09:49:37Z</dcterms:created>
  <dcterms:modified xsi:type="dcterms:W3CDTF">2016-02-02T15:47:50Z</dcterms:modified>
</cp:coreProperties>
</file>