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Воронеж</a:t>
            </a:r>
            <a:r>
              <a:rPr lang="ru-RU" sz="7200" dirty="0" smtClean="0">
                <a:solidFill>
                  <a:srgbClr val="FF0000"/>
                </a:solidFill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еатральный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Воронежский драматический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99ba052_o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8598405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юного зрителя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00779"/>
            <a:ext cx="7731584" cy="51286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Камерный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822064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00200"/>
            <a:ext cx="7493499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оперы  и балета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myf-sZR0L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929" y="1600200"/>
            <a:ext cx="7092142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Кукольный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_31707cc6db15420ed8c0c7a8f9b88c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682" y="1600200"/>
            <a:ext cx="7058635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43116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19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Воронеж </vt:lpstr>
      <vt:lpstr>Воронежский драматический театр</vt:lpstr>
      <vt:lpstr>Театр юного зрителя</vt:lpstr>
      <vt:lpstr>Камерный театр</vt:lpstr>
      <vt:lpstr>Театр оперы  и балета</vt:lpstr>
      <vt:lpstr>Кукольный театр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Воронеж </dc:title>
  <cp:lastModifiedBy>Admin</cp:lastModifiedBy>
  <cp:revision>2</cp:revision>
  <dcterms:modified xsi:type="dcterms:W3CDTF">2016-03-28T12:00:54Z</dcterms:modified>
</cp:coreProperties>
</file>